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ka-G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136328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336070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168700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249215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29536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34900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342307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398564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1724098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292357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a-G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377439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ka-G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2C6A7-7992-4CD9-979C-1AC9B2AAC43F}" type="datetimeFigureOut">
              <a:rPr lang="ka-GE" smtClean="0"/>
              <a:pPr/>
              <a:t>22.05.2020</a:t>
            </a:fld>
            <a:endParaRPr lang="ka-G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2400D-384C-4FB5-A809-7AF1A972CB52}" type="slidenum">
              <a:rPr lang="ka-GE" smtClean="0"/>
              <a:pPr/>
              <a:t>‹#›</a:t>
            </a:fld>
            <a:endParaRPr lang="ka-GE"/>
          </a:p>
        </p:txBody>
      </p:sp>
    </p:spTree>
    <p:extLst>
      <p:ext uri="{BB962C8B-B14F-4D97-AF65-F5344CB8AC3E}">
        <p14:creationId xmlns="" xmlns:p14="http://schemas.microsoft.com/office/powerpoint/2010/main" val="273118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a-G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a-GE" dirty="0" smtClean="0"/>
              <a:t>აფხაზეთი ჩვენი სევდა</a:t>
            </a:r>
            <a:endParaRPr lang="ka-G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dirty="0" smtClean="0">
                <a:solidFill>
                  <a:srgbClr val="FF0000"/>
                </a:solidFill>
              </a:rPr>
              <a:t>აფხაზეთის </a:t>
            </a:r>
            <a:r>
              <a:rPr lang="en-US" dirty="0" smtClean="0">
                <a:solidFill>
                  <a:srgbClr val="FF0000"/>
                </a:solidFill>
              </a:rPr>
              <a:t>N2</a:t>
            </a:r>
            <a:r>
              <a:rPr lang="ka-GE" dirty="0" smtClean="0">
                <a:solidFill>
                  <a:srgbClr val="FF0000"/>
                </a:solidFill>
              </a:rPr>
              <a:t> საჯარო სკოლის მეცხრე კლასის მოსწავლე </a:t>
            </a:r>
          </a:p>
          <a:p>
            <a:r>
              <a:rPr lang="ka-GE" dirty="0" smtClean="0">
                <a:solidFill>
                  <a:srgbClr val="FF0000"/>
                </a:solidFill>
              </a:rPr>
              <a:t>ლიზა თამაზოღლი</a:t>
            </a:r>
            <a:endParaRPr lang="ka-G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448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8229600" cy="1143000"/>
          </a:xfrm>
        </p:spPr>
        <p:txBody>
          <a:bodyPr/>
          <a:lstStyle/>
          <a:p>
            <a:r>
              <a:rPr lang="ka-GE" smtClean="0"/>
              <a:t>გმდლობთ </a:t>
            </a:r>
            <a:r>
              <a:rPr lang="ka-GE" dirty="0" smtClean="0"/>
              <a:t>ყურადღებისთვის!</a:t>
            </a:r>
            <a:endParaRPr lang="ka-GE" dirty="0"/>
          </a:p>
        </p:txBody>
      </p:sp>
    </p:spTree>
    <p:extLst>
      <p:ext uri="{BB962C8B-B14F-4D97-AF65-F5344CB8AC3E}">
        <p14:creationId xmlns="" xmlns:p14="http://schemas.microsoft.com/office/powerpoint/2010/main" val="336827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გალი</a:t>
            </a:r>
            <a:endParaRPr lang="ka-G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5638800"/>
          </a:xfrm>
        </p:spPr>
      </p:pic>
    </p:spTree>
    <p:extLst>
      <p:ext uri="{BB962C8B-B14F-4D97-AF65-F5344CB8AC3E}">
        <p14:creationId xmlns="" xmlns:p14="http://schemas.microsoft.com/office/powerpoint/2010/main" val="152194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სოხუმი</a:t>
            </a:r>
            <a:endParaRPr lang="ka-GE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19200"/>
            <a:ext cx="4572000" cy="54102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4495800" cy="5410199"/>
          </a:xfrm>
        </p:spPr>
      </p:pic>
    </p:spTree>
    <p:extLst>
      <p:ext uri="{BB962C8B-B14F-4D97-AF65-F5344CB8AC3E}">
        <p14:creationId xmlns="" xmlns:p14="http://schemas.microsoft.com/office/powerpoint/2010/main" val="3412973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/>
          </a:bodyPr>
          <a:lstStyle/>
          <a:p>
            <a:r>
              <a:rPr lang="ka-GE" dirty="0" smtClean="0"/>
              <a:t>ახალი ათონის მამათა მონასტერი</a:t>
            </a:r>
            <a:endParaRPr lang="ka-G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5548423"/>
          </a:xfrm>
        </p:spPr>
      </p:pic>
    </p:spTree>
    <p:extLst>
      <p:ext uri="{BB962C8B-B14F-4D97-AF65-F5344CB8AC3E}">
        <p14:creationId xmlns="" xmlns:p14="http://schemas.microsoft.com/office/powerpoint/2010/main" val="254145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ახალი ათონის მღვიმე</a:t>
            </a:r>
            <a:endParaRPr lang="ka-G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4953000" cy="54864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447800"/>
            <a:ext cx="4038600" cy="5410200"/>
          </a:xfrm>
        </p:spPr>
      </p:pic>
    </p:spTree>
    <p:extLst>
      <p:ext uri="{BB962C8B-B14F-4D97-AF65-F5344CB8AC3E}">
        <p14:creationId xmlns="" xmlns:p14="http://schemas.microsoft.com/office/powerpoint/2010/main" val="244713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ახალი ათონი გედების ტბა</a:t>
            </a:r>
            <a:endParaRPr lang="ka-G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  <p:extLst>
      <p:ext uri="{BB962C8B-B14F-4D97-AF65-F5344CB8AC3E}">
        <p14:creationId xmlns="" xmlns:p14="http://schemas.microsoft.com/office/powerpoint/2010/main" val="1857380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ბიჭვინთა</a:t>
            </a:r>
            <a:endParaRPr lang="ka-G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371600"/>
            <a:ext cx="4343400" cy="548640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4572000" cy="5486400"/>
          </a:xfrm>
        </p:spPr>
      </p:pic>
    </p:spTree>
    <p:extLst>
      <p:ext uri="{BB962C8B-B14F-4D97-AF65-F5344CB8AC3E}">
        <p14:creationId xmlns="" xmlns:p14="http://schemas.microsoft.com/office/powerpoint/2010/main" val="998651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რიწის ტბა</a:t>
            </a:r>
            <a:endParaRPr lang="ka-G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5486400"/>
          </a:xfrm>
        </p:spPr>
      </p:pic>
    </p:spTree>
    <p:extLst>
      <p:ext uri="{BB962C8B-B14F-4D97-AF65-F5344CB8AC3E}">
        <p14:creationId xmlns="" xmlns:p14="http://schemas.microsoft.com/office/powerpoint/2010/main" val="3441587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dirty="0" smtClean="0"/>
              <a:t>გაგრა</a:t>
            </a:r>
            <a:endParaRPr lang="ka-G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4377"/>
            <a:ext cx="4267200" cy="5243623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600200"/>
            <a:ext cx="4706679" cy="5257800"/>
          </a:xfrm>
        </p:spPr>
      </p:pic>
    </p:spTree>
    <p:extLst>
      <p:ext uri="{BB962C8B-B14F-4D97-AF65-F5344CB8AC3E}">
        <p14:creationId xmlns="" xmlns:p14="http://schemas.microsoft.com/office/powerpoint/2010/main" val="17612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32</Words>
  <Application>Microsoft Office PowerPoint</Application>
  <PresentationFormat>On-screen Show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აფხაზეთი ჩვენი სევდა</vt:lpstr>
      <vt:lpstr>გალი</vt:lpstr>
      <vt:lpstr>სოხუმი</vt:lpstr>
      <vt:lpstr>ახალი ათონის მამათა მონასტერი</vt:lpstr>
      <vt:lpstr>ახალი ათონის მღვიმე</vt:lpstr>
      <vt:lpstr>ახალი ათონი გედების ტბა</vt:lpstr>
      <vt:lpstr>ბიჭვინთა</vt:lpstr>
      <vt:lpstr>რიწის ტბა</vt:lpstr>
      <vt:lpstr>გაგრა</vt:lpstr>
      <vt:lpstr>გმდლობთ ყურადღებისთვის!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აფხაზეთის სევდა</dc:title>
  <dc:creator>user</dc:creator>
  <cp:lastModifiedBy>н</cp:lastModifiedBy>
  <cp:revision>6</cp:revision>
  <dcterms:created xsi:type="dcterms:W3CDTF">2020-05-22T09:47:09Z</dcterms:created>
  <dcterms:modified xsi:type="dcterms:W3CDTF">2020-05-22T09:46:46Z</dcterms:modified>
</cp:coreProperties>
</file>