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/>
    <p:restoredTop sz="94633"/>
  </p:normalViewPr>
  <p:slideViewPr>
    <p:cSldViewPr snapToGrid="0" snapToObjects="1">
      <p:cViewPr varScale="1">
        <p:scale>
          <a:sx n="79" d="100"/>
          <a:sy n="79" d="100"/>
        </p:scale>
        <p:origin x="208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71F5D-1424-7546-9397-A31FC9E2D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83BA24-B616-8A41-916E-16A8F6C6C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DC8DC-37F2-B847-9A08-85EA5083E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A77CB-87A9-3F47-B9E4-C93422112D92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C1BE23-3A28-E947-B73C-0025CE2F5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6A532-07DE-C048-8507-0CB443A36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3F1D-266A-374D-9920-FFF6F72080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110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11651-C2ED-FB4A-BE6E-3FC7DBB47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DD52DB-D7DF-304C-8751-81A06F28F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4CD18-9F6E-234A-9A0E-6E3F6908B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A77CB-87A9-3F47-B9E4-C93422112D92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F8466-C923-454E-BD53-47B0A868A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042DD2-5B38-DC44-91E0-F241056BD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3F1D-266A-374D-9920-FFF6F72080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627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2D5654-F58C-F54E-B2C4-5E24515A54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67D27-8064-4F4F-A841-5B3BE3DC9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658F-29BF-1648-9C80-5C824FC0F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A77CB-87A9-3F47-B9E4-C93422112D92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455E2-0C54-1043-8876-49AFB5F40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72D30A-EDBA-C04E-A936-80AFE6F7B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3F1D-266A-374D-9920-FFF6F72080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78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62CAA-0319-CC48-ADF1-C8AFDEBC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1CBEA-C536-254A-81A5-95920074A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9500E3-5FA6-CD45-A5CE-F9D3539AB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A77CB-87A9-3F47-B9E4-C93422112D92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CFC5DD-87DB-5A47-B16D-8A7E50689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50781-9915-634D-9C71-6106576E8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3F1D-266A-374D-9920-FFF6F72080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830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D0F80-EB2D-BA47-9874-429E95F6E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770FFD-6E25-5B48-9505-AFDA91011F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084A5-4984-2E44-8450-5D10E5C5B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A77CB-87A9-3F47-B9E4-C93422112D92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75E5C-112F-654D-A703-8DB1FFD47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BE156-F958-CA4E-B1E6-09B2FE4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3F1D-266A-374D-9920-FFF6F72080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574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005E3-AF78-B44E-9A90-0143EB50F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A0392-034E-994D-9E71-E4515583C4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8B1B9A-0473-5046-9375-04BB1179D1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2212F5-7051-E54E-BA15-A4B855CF8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A77CB-87A9-3F47-B9E4-C93422112D92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905E75-9A46-654F-B289-3618513CD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26E1D-8013-A849-BC37-0E3B8A43D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3F1D-266A-374D-9920-FFF6F72080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285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738A9-3082-CD41-A00D-0E73361D2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600BE0-7D99-DB40-B878-7EA0AA807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FE4F3E-8E94-C64D-AFB3-56ED099E98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F6E5AB-414C-FB4F-8C83-506808B88B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173223-B500-984D-8DBF-57507ED32B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552022-F86C-934E-A47F-4ED32857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A77CB-87A9-3F47-B9E4-C93422112D92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738A49-2D55-1B48-AFA6-2E78AE26D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CA929F-784A-9A49-A8D2-30CA6D4F9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3F1D-266A-374D-9920-FFF6F72080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465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42A12-F3D6-EB40-AB6B-F005E66D4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53953B-A4D3-9A43-A0EC-D56927F52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A77CB-87A9-3F47-B9E4-C93422112D92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239521-7910-494A-A2CC-5CE1DB5B3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700DB0-FAC7-F841-A0B0-C9EDFDED2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3F1D-266A-374D-9920-FFF6F72080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985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7AE4B8-6767-1F44-9D54-39B7E92C8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A77CB-87A9-3F47-B9E4-C93422112D92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71F871-1BF9-614C-98CD-17B47EDD0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B6B52F-D4CA-214F-998A-1C8A8CA02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3F1D-266A-374D-9920-FFF6F72080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798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E9C07-6343-AC4C-AFA2-47A7F8DDF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113FF-4A5E-534D-8C3F-AA7739B73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27D012-C7D6-C749-A7CF-3BCD53CD2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E9B456-48F5-7540-B9A8-E22F7920B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A77CB-87A9-3F47-B9E4-C93422112D92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A36FD-5C98-F044-A352-66408FBA5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DE7764-E520-3745-A993-7E9AE5B40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3F1D-266A-374D-9920-FFF6F72080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603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8DFD9-61FD-7540-8B52-71743973B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6F4701-1ABA-EA45-A15D-B7D2468850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9CBC28-47BF-7D43-8D64-24F6A95D09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400A99-2F13-8B45-94D2-CBB9F6F20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A77CB-87A9-3F47-B9E4-C93422112D92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2D4A0E-9A51-104D-A516-A1FE4EB68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E1599E-A3B2-6948-BFCB-E35DFF053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3F1D-266A-374D-9920-FFF6F72080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535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81F344-0231-4A4F-BF34-AE9CE4D0C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8C66F-D7CB-C846-A7C2-69A67C50E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8E81C-7C94-E541-89E2-F70564A97C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A77CB-87A9-3F47-B9E4-C93422112D92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46F2D-B19F-564B-BCCE-55AD7F1B6A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D231B-E925-2B43-A488-196B340B5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73F1D-266A-374D-9920-FFF6F72080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877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5508D-8062-BE44-8DAA-CE09E61996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3980" y="3945744"/>
            <a:ext cx="9144000" cy="2387600"/>
          </a:xfrm>
        </p:spPr>
        <p:txBody>
          <a:bodyPr>
            <a:noAutofit/>
          </a:bodyPr>
          <a:lstStyle/>
          <a:p>
            <a:r>
              <a:rPr lang="ka-GE" sz="3200" dirty="0"/>
              <a:t>2020 წელი - კოვიდ 19-ის დაბადება, მსოფლიო პანდემია...როცა აჯანყებამ იმძლავრა და დუმილმა იმარჯვა...როცა ბრძოლა ყოველდღიური გახდა , მსოფლიოს მაშტაბით მხოლოდ ერთი ბაქტერიის წინააღმდეგ... მე თავისუფალ მოსიარულეს, წამერთვა სურვილები და დღეს ვრჩები სახლში , ექიმების რეკომენდაციის გათვალისწინებით....თითოეული ნაბიჯი ნელ-ნელა იმსხვრევა...თუმცა იმედი არის და დაჯერება იმისა , რომ გადაივლის , რომ ხვალ და ზეგ თეთრი ღრუბელი გადმოგვეფინება და ერთხმად ვიტყვით : ჩვენ დავამარცხეთ კოვიდ 19​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6792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6386E-C1B6-9141-AE7E-6B7B3C8A0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51" y="276355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ka-GE" dirty="0"/>
              <a:t>თითოეული ჩვენგანი იმედს ნამდვილად ვიტოვებთ , ამის იმედს კი  ექიმები გვაძლევენ... ჩვენი დროის გმირები , რომლებიც თავიანთი სიცოცხლის ფასად , ჩვენს სიცოცხლეს უღებენ კარებს...სადაც მათ მიერ დაშვებული ერთი შეცდომა 10 სიკვდილის ტოლფასია... -ექიმები, რომლებიც გრძნობებს ჩვენს გამო ებრძვიან და მყარად დგანან ჩვენი გულისთვის , ისე რომ ერთი წამითაც არ იხევენ უკან და გვეუბნებიან რომ ეს გაივლის... მთავარია დავუჯეროთ მათ.​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1307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3835F-E493-A84A-ADA2-F8AB57359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112" y="304836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ka-GE" dirty="0"/>
              <a:t>და ისინი , რომლებიც ჩვენი მეორე სახლის წარმომადგენლები არიან , ჩვენი მასწავლებლები , ნამდვილად რომ ჩვენი დროის გმირები...რომლებიც თავიანთი ჯანმრთელობის ფასად ისევ და ისევ ჩვენ გვიფრთხილდებიან , უფრო მეტს გვასწავლიან და გვეუბნებიან რომ ჩვენ ასეც ბევრს მივაღწევთ... ჩვენ კი გვჯერა მათი და მათი რჩევების.. ეს ის დროა, სადაც მასწავლებლებმა დაამტკიცეს რომ , ჩვენი გულისთვის მათვის მიუღწეველი არაფერია...​</a:t>
            </a:r>
            <a:br>
              <a:rPr lang="ka-GE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1480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0557E-BDE6-3E48-83C3-C6742D80F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173" y="3026681"/>
            <a:ext cx="10515600" cy="1325563"/>
          </a:xfrm>
        </p:spPr>
        <p:txBody>
          <a:bodyPr>
            <a:noAutofit/>
          </a:bodyPr>
          <a:lstStyle/>
          <a:p>
            <a:r>
              <a:rPr lang="ka-GE" sz="3200" dirty="0"/>
              <a:t>მადლობა თქვენ ჩვენო თეთრხალათიანო ექიმებო...თითოეული თქვენგანი რომელიც დღე და ღამ ჩვენთვის იბრძვის და არ მარცხდება , ჩვენ ამაყი ვართ თითოეული თქვენგანით და ქედს ვიხრით თითოეული თქვენგანის წინაშე...-მადლობა ამ იმედისთვის; ნაბიჯისთვის; მხარდაჭერისთვის; არ დანებებისთვის; მყარად დგომისთვის და არსებობისთვის...თქვენი ოჯახები , რომლებიც მოუთმენლად გელოდებიან , მადლობა მათ თქვენი სახით ასეთი ძლიერი არმიის აღზრდისთვის და დათმობისთვის....მადლობა თქვენ გრძნობების სიღრმეში დატოვებისთვის და ასეთი მაგარი ადამიანობისთვის... ​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52677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B1E3E-62B5-E44E-AA5F-CFBABF082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185" y="296136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ka-GE" dirty="0"/>
              <a:t>და თქვენ ჩვენო მასწავლებლებო , მადლობა ასეთი ნაბიჯისთვის , ასეთი შემართებისთვის და უკან არ დახევისთვის... თითოეული თქვენი სიტყვა ყოველთვის განსაკუთრებულია ...დღეს ჩვენ ამაყები ვართ თქვენით და თამამად შეგვილია ქედი მოვიხაროთ თქვენს წინაშე...  ის შრომა, რასაც გადიხართ შეიძლება არ ჩანს , მაგრამ ჩვენ როგორც თქვენი მოსწავლეები კარგად ვხედავთ ამ ყველაფერს და დიახაც თქვენ ყველაზე ძლიერები და გადამტანები ხართ...​</a:t>
            </a:r>
            <a:br>
              <a:rPr lang="ka-GE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678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4DFCC-77FF-8C4E-90C7-98B96545E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528" y="29123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ka-GE" dirty="0"/>
              <a:t>ჩვენი აქ დგომის და ამ ყველაფრის ძახილის მიზანი კი გახლავთ ის რომ , ჩვემ მცირედით მაინც გვინდა იგრძნოთ ჩვენგან მხარდაჭერა და თქვენდამი ნდობა... ჩვენ დავრწმუნდით რომ ძალა ერთობაშია და ჩვენ ერთმანეთისთვის ვართ გაჩენილები...გვინდა გაგიღიმოთ და მცირედით მაინც გავაღიმოთ თქვენი გულები...ეს მართლაც გულით გვინდა...​</a:t>
            </a:r>
            <a:br>
              <a:rPr lang="ka-GE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7021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84A67-519A-B246-81E2-D2F3256EB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471" y="22265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ka-GE" dirty="0"/>
              <a:t>მაშინ როცა ავდარია , საშველად თქვენ იქეცით და მაშინ როცა შავი ღრუბელია გადმოფენილი აქაც საშველი თქვენ გახდით ... არც განთიადია უთქვენოდ და არც ბინდი..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3318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F55F4-241A-AD4F-92A6-FCAB245C8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214" y="250416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ka-GE" dirty="0"/>
              <a:t>და ბოლოს ყველა ერთად გეტყვით რომ ჩვენ ვიცავთ თქვენს რეკომენდაციებს და გვჯერა თქვენი...და მოვა დღე როცა ერთ ხმად ვიტყვით: ჩვენ დავამარცხეთ კოვიდ 19...მადლობა თქვენ თეთრხალათიანო ექიმებო და მოთმინებით აღსავსე მასწავლებლებო...​</a:t>
            </a:r>
            <a:br>
              <a:rPr lang="ka-GE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5154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BC886-F092-8546-B66A-914470DED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8443" y="247151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ka-GE" dirty="0"/>
              <a:t>მე ვისურვებდით , რომ თითოეული მოქალაქის გონებაში  ყოველდღე ხმიანდებოდეს ეს სიტყვები.​</a:t>
            </a:r>
            <a:br>
              <a:rPr lang="ka-GE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6853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578</Words>
  <Application>Microsoft Macintosh PowerPoint</Application>
  <PresentationFormat>Widescreen</PresentationFormat>
  <Paragraphs>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Sylfaen</vt:lpstr>
      <vt:lpstr>Office Theme</vt:lpstr>
      <vt:lpstr>2020 წელი - კოვიდ 19-ის დაბადება, მსოფლიო პანდემია...როცა აჯანყებამ იმძლავრა და დუმილმა იმარჯვა...როცა ბრძოლა ყოველდღიური გახდა , მსოფლიოს მაშტაბით მხოლოდ ერთი ბაქტერიის წინააღმდეგ... მე თავისუფალ მოსიარულეს, წამერთვა სურვილები და დღეს ვრჩები სახლში , ექიმების რეკომენდაციის გათვალისწინებით....თითოეული ნაბიჯი ნელ-ნელა იმსხვრევა...თუმცა იმედი არის და დაჯერება იმისა , რომ გადაივლის , რომ ხვალ და ზეგ თეთრი ღრუბელი გადმოგვეფინება და ერთხმად ვიტყვით : ჩვენ დავამარცხეთ კოვიდ 19​</vt:lpstr>
      <vt:lpstr>თითოეული ჩვენგანი იმედს ნამდვილად ვიტოვებთ , ამის იმედს კი  ექიმები გვაძლევენ... ჩვენი დროის გმირები , რომლებიც თავიანთი სიცოცხლის ფასად , ჩვენს სიცოცხლეს უღებენ კარებს...სადაც მათ მიერ დაშვებული ერთი შეცდომა 10 სიკვდილის ტოლფასია... -ექიმები, რომლებიც გრძნობებს ჩვენს გამო ებრძვიან და მყარად დგანან ჩვენი გულისთვის , ისე რომ ერთი წამითაც არ იხევენ უკან და გვეუბნებიან რომ ეს გაივლის... მთავარია დავუჯეროთ მათ.​</vt:lpstr>
      <vt:lpstr>და ისინი , რომლებიც ჩვენი მეორე სახლის წარმომადგენლები არიან , ჩვენი მასწავლებლები , ნამდვილად რომ ჩვენი დროის გმირები...რომლებიც თავიანთი ჯანმრთელობის ფასად ისევ და ისევ ჩვენ გვიფრთხილდებიან , უფრო მეტს გვასწავლიან და გვეუბნებიან რომ ჩვენ ასეც ბევრს მივაღწევთ... ჩვენ კი გვჯერა მათი და მათი რჩევების.. ეს ის დროა, სადაც მასწავლებლებმა დაამტკიცეს რომ , ჩვენი გულისთვის მათვის მიუღწეველი არაფერია...​ </vt:lpstr>
      <vt:lpstr>მადლობა თქვენ ჩვენო თეთრხალათიანო ექიმებო...თითოეული თქვენგანი რომელიც დღე და ღამ ჩვენთვის იბრძვის და არ მარცხდება , ჩვენ ამაყი ვართ თითოეული თქვენგანით და ქედს ვიხრით თითოეული თქვენგანის წინაშე...-მადლობა ამ იმედისთვის; ნაბიჯისთვის; მხარდაჭერისთვის; არ დანებებისთვის; მყარად დგომისთვის და არსებობისთვის...თქვენი ოჯახები , რომლებიც მოუთმენლად გელოდებიან , მადლობა მათ თქვენი სახით ასეთი ძლიერი არმიის აღზრდისთვის და დათმობისთვის....მადლობა თქვენ გრძნობების სიღრმეში დატოვებისთვის და ასეთი მაგარი ადამიანობისთვის... ​</vt:lpstr>
      <vt:lpstr>და თქვენ ჩვენო მასწავლებლებო , მადლობა ასეთი ნაბიჯისთვის , ასეთი შემართებისთვის და უკან არ დახევისთვის... თითოეული თქვენი სიტყვა ყოველთვის განსაკუთრებულია ...დღეს ჩვენ ამაყები ვართ თქვენით და თამამად შეგვილია ქედი მოვიხაროთ თქვენს წინაშე...  ის შრომა, რასაც გადიხართ შეიძლება არ ჩანს , მაგრამ ჩვენ როგორც თქვენი მოსწავლეები კარგად ვხედავთ ამ ყველაფერს და დიახაც თქვენ ყველაზე ძლიერები და გადამტანები ხართ...​ </vt:lpstr>
      <vt:lpstr>ჩვენი აქ დგომის და ამ ყველაფრის ძახილის მიზანი კი გახლავთ ის რომ , ჩვემ მცირედით მაინც გვინდა იგრძნოთ ჩვენგან მხარდაჭერა და თქვენდამი ნდობა... ჩვენ დავრწმუნდით რომ ძალა ერთობაშია და ჩვენ ერთმანეთისთვის ვართ გაჩენილები...გვინდა გაგიღიმოთ და მცირედით მაინც გავაღიმოთ თქვენი გულები...ეს მართლაც გულით გვინდა...​ </vt:lpstr>
      <vt:lpstr>მაშინ როცა ავდარია , საშველად თქვენ იქეცით და მაშინ როცა შავი ღრუბელია გადმოფენილი აქაც საშველი თქვენ გახდით ... არც განთიადია უთქვენოდ და არც ბინდი..</vt:lpstr>
      <vt:lpstr>და ბოლოს ყველა ერთად გეტყვით რომ ჩვენ ვიცავთ თქვენს რეკომენდაციებს და გვჯერა თქვენი...და მოვა დღე როცა ერთ ხმად ვიტყვით: ჩვენ დავამარცხეთ კოვიდ 19...მადლობა თქვენ თეთრხალათიანო ექიმებო და მოთმინებით აღსავსე მასწავლებლებო...​ </vt:lpstr>
      <vt:lpstr>მე ვისურვებდით , რომ თითოეული მოქალაქის გონებაში  ყოველდღე ხმიანდებოდეს ეს სიტყვები.​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 წელი - კოვიდ 19-ის დაბადება, მსოფლიო პანდემია...როცა აჯანყებამ იმძლავრა და დუმილმა იმარჯვა...როცა ბრძოლა ყოველდღიური გახდა , მსოფლიოს მაშტაბით მხოლოდ ერთი ბაქტერიის წინააღმდეგ... მე თავისუფალ მოსიარულეს, წამერთვა სურვილები და დღეს ვრჩები სახლში , ექიმების რეკომენდაციის გათვალისწინებით....თითოეული ნაბიჯი ნელ-ნელა იმსხვრევა...თუმცა იმედი არის და დაჯერება იმისა , რომ გადაივლის , რომ ხვალ და ზეგ თეთრი ღრუბელი გადმოგვეფინება და ერთხმად ვიტყვით : ჩვენ დავამარცხეთ კოვიდ 19​</dc:title>
  <dc:creator>Пользователь Microsoft Office</dc:creator>
  <cp:lastModifiedBy>Пользователь Microsoft Office</cp:lastModifiedBy>
  <cp:revision>1</cp:revision>
  <dcterms:created xsi:type="dcterms:W3CDTF">2020-05-20T00:04:23Z</dcterms:created>
  <dcterms:modified xsi:type="dcterms:W3CDTF">2020-05-20T00:11:58Z</dcterms:modified>
</cp:coreProperties>
</file>