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7" r:id="rId2"/>
    <p:sldId id="265" r:id="rId3"/>
    <p:sldId id="258" r:id="rId4"/>
    <p:sldId id="259" r:id="rId5"/>
    <p:sldId id="262" r:id="rId6"/>
    <p:sldId id="266" r:id="rId7"/>
    <p:sldId id="267" r:id="rId8"/>
    <p:sldId id="268" r:id="rId9"/>
    <p:sldId id="269" r:id="rId10"/>
    <p:sldId id="275" r:id="rId11"/>
    <p:sldId id="270" r:id="rId12"/>
    <p:sldId id="272" r:id="rId13"/>
    <p:sldId id="273" r:id="rId14"/>
    <p:sldId id="277" r:id="rId15"/>
    <p:sldId id="271" r:id="rId16"/>
    <p:sldId id="276" r:id="rId17"/>
    <p:sldId id="327" r:id="rId18"/>
    <p:sldId id="309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3" r:id="rId42"/>
    <p:sldId id="304" r:id="rId43"/>
    <p:sldId id="310" r:id="rId44"/>
    <p:sldId id="311" r:id="rId45"/>
    <p:sldId id="313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14" r:id="rId57"/>
    <p:sldId id="315" r:id="rId58"/>
    <p:sldId id="305" r:id="rId59"/>
    <p:sldId id="30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ENT" initials="S" lastIdx="1" clrIdx="0">
    <p:extLst>
      <p:ext uri="{19B8F6BF-5375-455C-9EA6-DF929625EA0E}">
        <p15:presenceInfo xmlns:p15="http://schemas.microsoft.com/office/powerpoint/2012/main" userId="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2940B-CCC3-41C9-B7EB-E94ED1D3EA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EF27344-8A92-4615-9284-BB08A767F7EA}">
      <dgm:prSet phldrT="[Text]" phldr="1"/>
      <dgm:spPr/>
      <dgm:t>
        <a:bodyPr/>
        <a:lstStyle/>
        <a:p>
          <a:endParaRPr lang="en-US"/>
        </a:p>
      </dgm:t>
    </dgm:pt>
    <dgm:pt modelId="{930A1824-8480-463C-83BE-9B9CDD2F6BB4}" type="parTrans" cxnId="{5FA11F7D-EEF4-44BC-BE2A-12C7472A13F4}">
      <dgm:prSet/>
      <dgm:spPr/>
      <dgm:t>
        <a:bodyPr/>
        <a:lstStyle/>
        <a:p>
          <a:endParaRPr lang="en-US"/>
        </a:p>
      </dgm:t>
    </dgm:pt>
    <dgm:pt modelId="{C939AFDB-F2B1-437A-A62E-870B5A95B72B}" type="sibTrans" cxnId="{5FA11F7D-EEF4-44BC-BE2A-12C7472A13F4}">
      <dgm:prSet/>
      <dgm:spPr/>
      <dgm:t>
        <a:bodyPr/>
        <a:lstStyle/>
        <a:p>
          <a:endParaRPr lang="en-US"/>
        </a:p>
      </dgm:t>
    </dgm:pt>
    <dgm:pt modelId="{ED3CE778-C00C-4D49-A073-398A110392C0}">
      <dgm:prSet phldrT="[Text]" phldr="1"/>
      <dgm:spPr/>
      <dgm:t>
        <a:bodyPr/>
        <a:lstStyle/>
        <a:p>
          <a:endParaRPr lang="en-US"/>
        </a:p>
      </dgm:t>
    </dgm:pt>
    <dgm:pt modelId="{8B50451C-53C9-4928-9626-93E4B22145F2}" type="parTrans" cxnId="{361598CA-09E2-4C06-8DFF-B3B62340E8FC}">
      <dgm:prSet/>
      <dgm:spPr/>
      <dgm:t>
        <a:bodyPr/>
        <a:lstStyle/>
        <a:p>
          <a:endParaRPr lang="en-US"/>
        </a:p>
      </dgm:t>
    </dgm:pt>
    <dgm:pt modelId="{F3C6621E-BB54-40ED-B142-A4B6D09A2FC9}" type="sibTrans" cxnId="{361598CA-09E2-4C06-8DFF-B3B62340E8FC}">
      <dgm:prSet/>
      <dgm:spPr/>
      <dgm:t>
        <a:bodyPr/>
        <a:lstStyle/>
        <a:p>
          <a:endParaRPr lang="en-US"/>
        </a:p>
      </dgm:t>
    </dgm:pt>
    <dgm:pt modelId="{B899E4CD-6691-4BC4-B7D0-1B4479E3B999}">
      <dgm:prSet phldrT="[Text]" phldr="1"/>
      <dgm:spPr/>
      <dgm:t>
        <a:bodyPr/>
        <a:lstStyle/>
        <a:p>
          <a:endParaRPr lang="en-US"/>
        </a:p>
      </dgm:t>
    </dgm:pt>
    <dgm:pt modelId="{8B15C2BA-135C-476C-9238-5D7D97B6EFC6}" type="parTrans" cxnId="{DA286E47-7B7D-4FC6-B698-CE1BC4BBC2BA}">
      <dgm:prSet/>
      <dgm:spPr/>
      <dgm:t>
        <a:bodyPr/>
        <a:lstStyle/>
        <a:p>
          <a:endParaRPr lang="en-US"/>
        </a:p>
      </dgm:t>
    </dgm:pt>
    <dgm:pt modelId="{611CAEE5-FC42-4B6C-AD2B-4FF9E0360CB9}" type="sibTrans" cxnId="{DA286E47-7B7D-4FC6-B698-CE1BC4BBC2BA}">
      <dgm:prSet/>
      <dgm:spPr/>
      <dgm:t>
        <a:bodyPr/>
        <a:lstStyle/>
        <a:p>
          <a:endParaRPr lang="en-US"/>
        </a:p>
      </dgm:t>
    </dgm:pt>
    <dgm:pt modelId="{1DDF7559-8A1A-414A-9000-4F9DBB3120F3}">
      <dgm:prSet phldrT="[Text]" phldr="1"/>
      <dgm:spPr/>
      <dgm:t>
        <a:bodyPr/>
        <a:lstStyle/>
        <a:p>
          <a:endParaRPr lang="en-US"/>
        </a:p>
      </dgm:t>
    </dgm:pt>
    <dgm:pt modelId="{ABAFAA28-51E6-4C11-8DFE-7D371246AE3C}" type="parTrans" cxnId="{3C564882-CE3D-4CA5-86A7-DF93614109E7}">
      <dgm:prSet/>
      <dgm:spPr/>
      <dgm:t>
        <a:bodyPr/>
        <a:lstStyle/>
        <a:p>
          <a:endParaRPr lang="en-US"/>
        </a:p>
      </dgm:t>
    </dgm:pt>
    <dgm:pt modelId="{64D20CD8-A39D-40DA-B441-9C45D5A135A4}" type="sibTrans" cxnId="{3C564882-CE3D-4CA5-86A7-DF93614109E7}">
      <dgm:prSet/>
      <dgm:spPr/>
      <dgm:t>
        <a:bodyPr/>
        <a:lstStyle/>
        <a:p>
          <a:endParaRPr lang="en-US"/>
        </a:p>
      </dgm:t>
    </dgm:pt>
    <dgm:pt modelId="{C7536C8C-7BB0-4088-99B4-F30A75766209}">
      <dgm:prSet phldrT="[Text]" phldr="1"/>
      <dgm:spPr/>
      <dgm:t>
        <a:bodyPr/>
        <a:lstStyle/>
        <a:p>
          <a:endParaRPr lang="en-US"/>
        </a:p>
      </dgm:t>
    </dgm:pt>
    <dgm:pt modelId="{1A87D2A6-C75A-4679-8874-DD87501E04BB}" type="parTrans" cxnId="{EA5E0F18-FE68-4BC3-A24B-7A7A025A93E9}">
      <dgm:prSet/>
      <dgm:spPr/>
      <dgm:t>
        <a:bodyPr/>
        <a:lstStyle/>
        <a:p>
          <a:endParaRPr lang="en-US"/>
        </a:p>
      </dgm:t>
    </dgm:pt>
    <dgm:pt modelId="{90B16D91-6300-4C13-958C-D74977DAC615}" type="sibTrans" cxnId="{EA5E0F18-FE68-4BC3-A24B-7A7A025A93E9}">
      <dgm:prSet/>
      <dgm:spPr/>
      <dgm:t>
        <a:bodyPr/>
        <a:lstStyle/>
        <a:p>
          <a:endParaRPr lang="en-US"/>
        </a:p>
      </dgm:t>
    </dgm:pt>
    <dgm:pt modelId="{88AAFE3B-62C0-4CC5-B80E-36B1EB7CC05A}">
      <dgm:prSet phldrT="[Text]" phldr="1"/>
      <dgm:spPr/>
      <dgm:t>
        <a:bodyPr/>
        <a:lstStyle/>
        <a:p>
          <a:endParaRPr lang="en-US"/>
        </a:p>
      </dgm:t>
    </dgm:pt>
    <dgm:pt modelId="{AA249C01-C222-40DF-8976-650FBC351A37}" type="parTrans" cxnId="{15992331-8C87-46FD-8844-2B7D69DABCD9}">
      <dgm:prSet/>
      <dgm:spPr/>
      <dgm:t>
        <a:bodyPr/>
        <a:lstStyle/>
        <a:p>
          <a:endParaRPr lang="en-US"/>
        </a:p>
      </dgm:t>
    </dgm:pt>
    <dgm:pt modelId="{FF81B59A-951F-46F9-B7B4-9FE5B6813389}" type="sibTrans" cxnId="{15992331-8C87-46FD-8844-2B7D69DABCD9}">
      <dgm:prSet/>
      <dgm:spPr/>
      <dgm:t>
        <a:bodyPr/>
        <a:lstStyle/>
        <a:p>
          <a:endParaRPr lang="en-US"/>
        </a:p>
      </dgm:t>
    </dgm:pt>
    <dgm:pt modelId="{483FC0A9-C3A9-4631-97BD-94F85C7CADD2}">
      <dgm:prSet phldrT="[Text]" phldr="1"/>
      <dgm:spPr/>
      <dgm:t>
        <a:bodyPr/>
        <a:lstStyle/>
        <a:p>
          <a:endParaRPr lang="en-US"/>
        </a:p>
      </dgm:t>
    </dgm:pt>
    <dgm:pt modelId="{502D8DEA-3679-4666-8D6C-192A812D4247}" type="parTrans" cxnId="{DE9452A5-4869-46E1-B371-91552CDE8B3F}">
      <dgm:prSet/>
      <dgm:spPr/>
      <dgm:t>
        <a:bodyPr/>
        <a:lstStyle/>
        <a:p>
          <a:endParaRPr lang="en-US"/>
        </a:p>
      </dgm:t>
    </dgm:pt>
    <dgm:pt modelId="{499EE131-C39F-4968-971A-B3E675051241}" type="sibTrans" cxnId="{DE9452A5-4869-46E1-B371-91552CDE8B3F}">
      <dgm:prSet/>
      <dgm:spPr/>
      <dgm:t>
        <a:bodyPr/>
        <a:lstStyle/>
        <a:p>
          <a:endParaRPr lang="en-US"/>
        </a:p>
      </dgm:t>
    </dgm:pt>
    <dgm:pt modelId="{A1B28874-BCD7-4B79-BECA-7D20BE27C23E}">
      <dgm:prSet phldrT="[Text]" phldr="1"/>
      <dgm:spPr/>
      <dgm:t>
        <a:bodyPr/>
        <a:lstStyle/>
        <a:p>
          <a:endParaRPr lang="en-US"/>
        </a:p>
      </dgm:t>
    </dgm:pt>
    <dgm:pt modelId="{29220752-B6F5-4211-ABF4-04E2527B6783}" type="parTrans" cxnId="{9D34C479-B7BA-4C7B-8D1C-7561294B57BA}">
      <dgm:prSet/>
      <dgm:spPr/>
      <dgm:t>
        <a:bodyPr/>
        <a:lstStyle/>
        <a:p>
          <a:endParaRPr lang="en-US"/>
        </a:p>
      </dgm:t>
    </dgm:pt>
    <dgm:pt modelId="{9125BD50-9FD6-4B66-B27E-1E3272937120}" type="sibTrans" cxnId="{9D34C479-B7BA-4C7B-8D1C-7561294B57BA}">
      <dgm:prSet/>
      <dgm:spPr/>
      <dgm:t>
        <a:bodyPr/>
        <a:lstStyle/>
        <a:p>
          <a:endParaRPr lang="en-US"/>
        </a:p>
      </dgm:t>
    </dgm:pt>
    <dgm:pt modelId="{8E32CE62-DC3B-4B7E-9FB1-9D5F4805D8A8}">
      <dgm:prSet phldrT="[Text]" phldr="1"/>
      <dgm:spPr/>
      <dgm:t>
        <a:bodyPr/>
        <a:lstStyle/>
        <a:p>
          <a:endParaRPr lang="en-US"/>
        </a:p>
      </dgm:t>
    </dgm:pt>
    <dgm:pt modelId="{AA8031E8-57D9-40F0-9E67-DD4F6D6AF26D}" type="parTrans" cxnId="{D61A734A-BA56-4190-AD9B-5BCCAEBDF19B}">
      <dgm:prSet/>
      <dgm:spPr/>
      <dgm:t>
        <a:bodyPr/>
        <a:lstStyle/>
        <a:p>
          <a:endParaRPr lang="en-US"/>
        </a:p>
      </dgm:t>
    </dgm:pt>
    <dgm:pt modelId="{CCF690FC-717C-4372-8357-842331C86359}" type="sibTrans" cxnId="{D61A734A-BA56-4190-AD9B-5BCCAEBDF19B}">
      <dgm:prSet/>
      <dgm:spPr/>
      <dgm:t>
        <a:bodyPr/>
        <a:lstStyle/>
        <a:p>
          <a:endParaRPr lang="en-US"/>
        </a:p>
      </dgm:t>
    </dgm:pt>
    <dgm:pt modelId="{812BD684-C57E-4AF7-817D-E6775D69A3D6}" type="pres">
      <dgm:prSet presAssocID="{CAA2940B-CCC3-41C9-B7EB-E94ED1D3EAEB}" presName="Name0" presStyleCnt="0">
        <dgm:presLayoutVars>
          <dgm:dir/>
          <dgm:animLvl val="lvl"/>
          <dgm:resizeHandles val="exact"/>
        </dgm:presLayoutVars>
      </dgm:prSet>
      <dgm:spPr/>
    </dgm:pt>
    <dgm:pt modelId="{BF0CE153-2306-4898-88AF-B348C9363F85}" type="pres">
      <dgm:prSet presAssocID="{3EF27344-8A92-4615-9284-BB08A767F7EA}" presName="composite" presStyleCnt="0"/>
      <dgm:spPr/>
    </dgm:pt>
    <dgm:pt modelId="{90FEB5E6-A8E4-4DA9-A18B-FD18166DDEA3}" type="pres">
      <dgm:prSet presAssocID="{3EF27344-8A92-4615-9284-BB08A767F7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739770C-5C02-4B31-AF97-3A0F8F5692E0}" type="pres">
      <dgm:prSet presAssocID="{3EF27344-8A92-4615-9284-BB08A767F7EA}" presName="desTx" presStyleLbl="alignAccFollowNode1" presStyleIdx="0" presStyleCnt="3">
        <dgm:presLayoutVars>
          <dgm:bulletEnabled val="1"/>
        </dgm:presLayoutVars>
      </dgm:prSet>
      <dgm:spPr/>
    </dgm:pt>
    <dgm:pt modelId="{18BEFEA2-887D-48BB-A6A4-130EA9D1B4BF}" type="pres">
      <dgm:prSet presAssocID="{C939AFDB-F2B1-437A-A62E-870B5A95B72B}" presName="space" presStyleCnt="0"/>
      <dgm:spPr/>
    </dgm:pt>
    <dgm:pt modelId="{8801E027-A7CE-4FA1-9ED5-CAB9582138B5}" type="pres">
      <dgm:prSet presAssocID="{1DDF7559-8A1A-414A-9000-4F9DBB3120F3}" presName="composite" presStyleCnt="0"/>
      <dgm:spPr/>
    </dgm:pt>
    <dgm:pt modelId="{75C7139C-AC74-4CA1-A586-B2ED98DE1FAE}" type="pres">
      <dgm:prSet presAssocID="{1DDF7559-8A1A-414A-9000-4F9DBB3120F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6E1A8A1-4C84-485F-A211-F72F99F9B62F}" type="pres">
      <dgm:prSet presAssocID="{1DDF7559-8A1A-414A-9000-4F9DBB3120F3}" presName="desTx" presStyleLbl="alignAccFollowNode1" presStyleIdx="1" presStyleCnt="3">
        <dgm:presLayoutVars>
          <dgm:bulletEnabled val="1"/>
        </dgm:presLayoutVars>
      </dgm:prSet>
      <dgm:spPr/>
    </dgm:pt>
    <dgm:pt modelId="{3A656120-1F65-4C86-8304-39091180BC72}" type="pres">
      <dgm:prSet presAssocID="{64D20CD8-A39D-40DA-B441-9C45D5A135A4}" presName="space" presStyleCnt="0"/>
      <dgm:spPr/>
    </dgm:pt>
    <dgm:pt modelId="{617AAE57-7014-4021-92A4-BD51340DD9BB}" type="pres">
      <dgm:prSet presAssocID="{483FC0A9-C3A9-4631-97BD-94F85C7CADD2}" presName="composite" presStyleCnt="0"/>
      <dgm:spPr/>
    </dgm:pt>
    <dgm:pt modelId="{9676A6EF-216F-4F52-8D76-A9CB3AD6F6D9}" type="pres">
      <dgm:prSet presAssocID="{483FC0A9-C3A9-4631-97BD-94F85C7CADD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738B4DE-6C02-4014-8CE2-B4BEDD69FC72}" type="pres">
      <dgm:prSet presAssocID="{483FC0A9-C3A9-4631-97BD-94F85C7CADD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6F95B11-5B4D-4BD7-9839-113DC0526498}" type="presOf" srcId="{C7536C8C-7BB0-4088-99B4-F30A75766209}" destId="{F6E1A8A1-4C84-485F-A211-F72F99F9B62F}" srcOrd="0" destOrd="0" presId="urn:microsoft.com/office/officeart/2005/8/layout/hList1"/>
    <dgm:cxn modelId="{EA5E0F18-FE68-4BC3-A24B-7A7A025A93E9}" srcId="{1DDF7559-8A1A-414A-9000-4F9DBB3120F3}" destId="{C7536C8C-7BB0-4088-99B4-F30A75766209}" srcOrd="0" destOrd="0" parTransId="{1A87D2A6-C75A-4679-8874-DD87501E04BB}" sibTransId="{90B16D91-6300-4C13-958C-D74977DAC615}"/>
    <dgm:cxn modelId="{EBCB392A-BA93-4219-BB24-1591238C5FDA}" type="presOf" srcId="{ED3CE778-C00C-4D49-A073-398A110392C0}" destId="{C739770C-5C02-4B31-AF97-3A0F8F5692E0}" srcOrd="0" destOrd="0" presId="urn:microsoft.com/office/officeart/2005/8/layout/hList1"/>
    <dgm:cxn modelId="{15992331-8C87-46FD-8844-2B7D69DABCD9}" srcId="{1DDF7559-8A1A-414A-9000-4F9DBB3120F3}" destId="{88AAFE3B-62C0-4CC5-B80E-36B1EB7CC05A}" srcOrd="1" destOrd="0" parTransId="{AA249C01-C222-40DF-8976-650FBC351A37}" sibTransId="{FF81B59A-951F-46F9-B7B4-9FE5B6813389}"/>
    <dgm:cxn modelId="{24BB8333-BEA2-4D96-9A40-C26080FAFBDF}" type="presOf" srcId="{8E32CE62-DC3B-4B7E-9FB1-9D5F4805D8A8}" destId="{2738B4DE-6C02-4014-8CE2-B4BEDD69FC72}" srcOrd="0" destOrd="1" presId="urn:microsoft.com/office/officeart/2005/8/layout/hList1"/>
    <dgm:cxn modelId="{DA286E47-7B7D-4FC6-B698-CE1BC4BBC2BA}" srcId="{3EF27344-8A92-4615-9284-BB08A767F7EA}" destId="{B899E4CD-6691-4BC4-B7D0-1B4479E3B999}" srcOrd="1" destOrd="0" parTransId="{8B15C2BA-135C-476C-9238-5D7D97B6EFC6}" sibTransId="{611CAEE5-FC42-4B6C-AD2B-4FF9E0360CB9}"/>
    <dgm:cxn modelId="{D61A734A-BA56-4190-AD9B-5BCCAEBDF19B}" srcId="{483FC0A9-C3A9-4631-97BD-94F85C7CADD2}" destId="{8E32CE62-DC3B-4B7E-9FB1-9D5F4805D8A8}" srcOrd="1" destOrd="0" parTransId="{AA8031E8-57D9-40F0-9E67-DD4F6D6AF26D}" sibTransId="{CCF690FC-717C-4372-8357-842331C86359}"/>
    <dgm:cxn modelId="{9D34C479-B7BA-4C7B-8D1C-7561294B57BA}" srcId="{483FC0A9-C3A9-4631-97BD-94F85C7CADD2}" destId="{A1B28874-BCD7-4B79-BECA-7D20BE27C23E}" srcOrd="0" destOrd="0" parTransId="{29220752-B6F5-4211-ABF4-04E2527B6783}" sibTransId="{9125BD50-9FD6-4B66-B27E-1E3272937120}"/>
    <dgm:cxn modelId="{5FA11F7D-EEF4-44BC-BE2A-12C7472A13F4}" srcId="{CAA2940B-CCC3-41C9-B7EB-E94ED1D3EAEB}" destId="{3EF27344-8A92-4615-9284-BB08A767F7EA}" srcOrd="0" destOrd="0" parTransId="{930A1824-8480-463C-83BE-9B9CDD2F6BB4}" sibTransId="{C939AFDB-F2B1-437A-A62E-870B5A95B72B}"/>
    <dgm:cxn modelId="{18C39A7D-60E2-4E76-94D0-A87C27D2A32D}" type="presOf" srcId="{1DDF7559-8A1A-414A-9000-4F9DBB3120F3}" destId="{75C7139C-AC74-4CA1-A586-B2ED98DE1FAE}" srcOrd="0" destOrd="0" presId="urn:microsoft.com/office/officeart/2005/8/layout/hList1"/>
    <dgm:cxn modelId="{3C564882-CE3D-4CA5-86A7-DF93614109E7}" srcId="{CAA2940B-CCC3-41C9-B7EB-E94ED1D3EAEB}" destId="{1DDF7559-8A1A-414A-9000-4F9DBB3120F3}" srcOrd="1" destOrd="0" parTransId="{ABAFAA28-51E6-4C11-8DFE-7D371246AE3C}" sibTransId="{64D20CD8-A39D-40DA-B441-9C45D5A135A4}"/>
    <dgm:cxn modelId="{38D6A28E-3C6B-4320-92EA-A6E67B5E6EEF}" type="presOf" srcId="{A1B28874-BCD7-4B79-BECA-7D20BE27C23E}" destId="{2738B4DE-6C02-4014-8CE2-B4BEDD69FC72}" srcOrd="0" destOrd="0" presId="urn:microsoft.com/office/officeart/2005/8/layout/hList1"/>
    <dgm:cxn modelId="{E8BDAA9E-F20B-4991-B6BF-A463079A9B40}" type="presOf" srcId="{3EF27344-8A92-4615-9284-BB08A767F7EA}" destId="{90FEB5E6-A8E4-4DA9-A18B-FD18166DDEA3}" srcOrd="0" destOrd="0" presId="urn:microsoft.com/office/officeart/2005/8/layout/hList1"/>
    <dgm:cxn modelId="{441787A1-0825-4319-8AF0-4064CEBB9C76}" type="presOf" srcId="{B899E4CD-6691-4BC4-B7D0-1B4479E3B999}" destId="{C739770C-5C02-4B31-AF97-3A0F8F5692E0}" srcOrd="0" destOrd="1" presId="urn:microsoft.com/office/officeart/2005/8/layout/hList1"/>
    <dgm:cxn modelId="{AC343BA3-E886-4234-B51E-06314D67FEAA}" type="presOf" srcId="{88AAFE3B-62C0-4CC5-B80E-36B1EB7CC05A}" destId="{F6E1A8A1-4C84-485F-A211-F72F99F9B62F}" srcOrd="0" destOrd="1" presId="urn:microsoft.com/office/officeart/2005/8/layout/hList1"/>
    <dgm:cxn modelId="{74ACD5A4-8160-49A7-981C-A287A2017D87}" type="presOf" srcId="{CAA2940B-CCC3-41C9-B7EB-E94ED1D3EAEB}" destId="{812BD684-C57E-4AF7-817D-E6775D69A3D6}" srcOrd="0" destOrd="0" presId="urn:microsoft.com/office/officeart/2005/8/layout/hList1"/>
    <dgm:cxn modelId="{DE9452A5-4869-46E1-B371-91552CDE8B3F}" srcId="{CAA2940B-CCC3-41C9-B7EB-E94ED1D3EAEB}" destId="{483FC0A9-C3A9-4631-97BD-94F85C7CADD2}" srcOrd="2" destOrd="0" parTransId="{502D8DEA-3679-4666-8D6C-192A812D4247}" sibTransId="{499EE131-C39F-4968-971A-B3E675051241}"/>
    <dgm:cxn modelId="{361598CA-09E2-4C06-8DFF-B3B62340E8FC}" srcId="{3EF27344-8A92-4615-9284-BB08A767F7EA}" destId="{ED3CE778-C00C-4D49-A073-398A110392C0}" srcOrd="0" destOrd="0" parTransId="{8B50451C-53C9-4928-9626-93E4B22145F2}" sibTransId="{F3C6621E-BB54-40ED-B142-A4B6D09A2FC9}"/>
    <dgm:cxn modelId="{D159FDCC-A889-407E-8F6F-74759CCDD746}" type="presOf" srcId="{483FC0A9-C3A9-4631-97BD-94F85C7CADD2}" destId="{9676A6EF-216F-4F52-8D76-A9CB3AD6F6D9}" srcOrd="0" destOrd="0" presId="urn:microsoft.com/office/officeart/2005/8/layout/hList1"/>
    <dgm:cxn modelId="{38E8E17D-2F1C-4AD8-BCF9-CB8634BB4604}" type="presParOf" srcId="{812BD684-C57E-4AF7-817D-E6775D69A3D6}" destId="{BF0CE153-2306-4898-88AF-B348C9363F85}" srcOrd="0" destOrd="0" presId="urn:microsoft.com/office/officeart/2005/8/layout/hList1"/>
    <dgm:cxn modelId="{A704E1BA-D3F5-47BE-BB18-ED66DE18A29C}" type="presParOf" srcId="{BF0CE153-2306-4898-88AF-B348C9363F85}" destId="{90FEB5E6-A8E4-4DA9-A18B-FD18166DDEA3}" srcOrd="0" destOrd="0" presId="urn:microsoft.com/office/officeart/2005/8/layout/hList1"/>
    <dgm:cxn modelId="{C80D006A-584F-460F-839B-DE72FF4E59E9}" type="presParOf" srcId="{BF0CE153-2306-4898-88AF-B348C9363F85}" destId="{C739770C-5C02-4B31-AF97-3A0F8F5692E0}" srcOrd="1" destOrd="0" presId="urn:microsoft.com/office/officeart/2005/8/layout/hList1"/>
    <dgm:cxn modelId="{BFE84219-F22A-40FA-ACE2-89E38DE5EE29}" type="presParOf" srcId="{812BD684-C57E-4AF7-817D-E6775D69A3D6}" destId="{18BEFEA2-887D-48BB-A6A4-130EA9D1B4BF}" srcOrd="1" destOrd="0" presId="urn:microsoft.com/office/officeart/2005/8/layout/hList1"/>
    <dgm:cxn modelId="{6FAD26CC-C355-4DE2-BBCD-C2C035997CB0}" type="presParOf" srcId="{812BD684-C57E-4AF7-817D-E6775D69A3D6}" destId="{8801E027-A7CE-4FA1-9ED5-CAB9582138B5}" srcOrd="2" destOrd="0" presId="urn:microsoft.com/office/officeart/2005/8/layout/hList1"/>
    <dgm:cxn modelId="{08FEA451-AF20-4D28-9ABD-D2B864E29B87}" type="presParOf" srcId="{8801E027-A7CE-4FA1-9ED5-CAB9582138B5}" destId="{75C7139C-AC74-4CA1-A586-B2ED98DE1FAE}" srcOrd="0" destOrd="0" presId="urn:microsoft.com/office/officeart/2005/8/layout/hList1"/>
    <dgm:cxn modelId="{85289333-77B5-4880-9A04-A7068879CE2A}" type="presParOf" srcId="{8801E027-A7CE-4FA1-9ED5-CAB9582138B5}" destId="{F6E1A8A1-4C84-485F-A211-F72F99F9B62F}" srcOrd="1" destOrd="0" presId="urn:microsoft.com/office/officeart/2005/8/layout/hList1"/>
    <dgm:cxn modelId="{ECFE1A8C-CBAB-4D4F-8F70-F0F279279993}" type="presParOf" srcId="{812BD684-C57E-4AF7-817D-E6775D69A3D6}" destId="{3A656120-1F65-4C86-8304-39091180BC72}" srcOrd="3" destOrd="0" presId="urn:microsoft.com/office/officeart/2005/8/layout/hList1"/>
    <dgm:cxn modelId="{17E639D7-C22D-493E-9F1C-8990E63B44A7}" type="presParOf" srcId="{812BD684-C57E-4AF7-817D-E6775D69A3D6}" destId="{617AAE57-7014-4021-92A4-BD51340DD9BB}" srcOrd="4" destOrd="0" presId="urn:microsoft.com/office/officeart/2005/8/layout/hList1"/>
    <dgm:cxn modelId="{E836FC9B-3722-477C-8F92-270F54BB081A}" type="presParOf" srcId="{617AAE57-7014-4021-92A4-BD51340DD9BB}" destId="{9676A6EF-216F-4F52-8D76-A9CB3AD6F6D9}" srcOrd="0" destOrd="0" presId="urn:microsoft.com/office/officeart/2005/8/layout/hList1"/>
    <dgm:cxn modelId="{902E2CD3-A60B-4527-9FFC-03F0A4FCB046}" type="presParOf" srcId="{617AAE57-7014-4021-92A4-BD51340DD9BB}" destId="{2738B4DE-6C02-4014-8CE2-B4BEDD69FC7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EB5E6-A8E4-4DA9-A18B-FD18166DDEA3}">
      <dsp:nvSpPr>
        <dsp:cNvPr id="0" name=""/>
        <dsp:cNvSpPr/>
      </dsp:nvSpPr>
      <dsp:spPr>
        <a:xfrm>
          <a:off x="362" y="177871"/>
          <a:ext cx="85557" cy="34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" y="177871"/>
        <a:ext cx="85557" cy="34256"/>
      </dsp:txXfrm>
    </dsp:sp>
    <dsp:sp modelId="{C739770C-5C02-4B31-AF97-3A0F8F5692E0}">
      <dsp:nvSpPr>
        <dsp:cNvPr id="0" name=""/>
        <dsp:cNvSpPr/>
      </dsp:nvSpPr>
      <dsp:spPr>
        <a:xfrm>
          <a:off x="362" y="212128"/>
          <a:ext cx="85557" cy="21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35560" bIns="40005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</dsp:txBody>
      <dsp:txXfrm>
        <a:off x="362" y="212128"/>
        <a:ext cx="85557" cy="219600"/>
      </dsp:txXfrm>
    </dsp:sp>
    <dsp:sp modelId="{75C7139C-AC74-4CA1-A586-B2ED98DE1FAE}">
      <dsp:nvSpPr>
        <dsp:cNvPr id="0" name=""/>
        <dsp:cNvSpPr/>
      </dsp:nvSpPr>
      <dsp:spPr>
        <a:xfrm>
          <a:off x="97898" y="177871"/>
          <a:ext cx="85557" cy="34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7898" y="177871"/>
        <a:ext cx="85557" cy="34256"/>
      </dsp:txXfrm>
    </dsp:sp>
    <dsp:sp modelId="{F6E1A8A1-4C84-485F-A211-F72F99F9B62F}">
      <dsp:nvSpPr>
        <dsp:cNvPr id="0" name=""/>
        <dsp:cNvSpPr/>
      </dsp:nvSpPr>
      <dsp:spPr>
        <a:xfrm>
          <a:off x="97898" y="212128"/>
          <a:ext cx="85557" cy="21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35560" bIns="40005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</dsp:txBody>
      <dsp:txXfrm>
        <a:off x="97898" y="212128"/>
        <a:ext cx="85557" cy="219600"/>
      </dsp:txXfrm>
    </dsp:sp>
    <dsp:sp modelId="{9676A6EF-216F-4F52-8D76-A9CB3AD6F6D9}">
      <dsp:nvSpPr>
        <dsp:cNvPr id="0" name=""/>
        <dsp:cNvSpPr/>
      </dsp:nvSpPr>
      <dsp:spPr>
        <a:xfrm>
          <a:off x="195433" y="177871"/>
          <a:ext cx="85557" cy="34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433" y="177871"/>
        <a:ext cx="85557" cy="34256"/>
      </dsp:txXfrm>
    </dsp:sp>
    <dsp:sp modelId="{2738B4DE-6C02-4014-8CE2-B4BEDD69FC72}">
      <dsp:nvSpPr>
        <dsp:cNvPr id="0" name=""/>
        <dsp:cNvSpPr/>
      </dsp:nvSpPr>
      <dsp:spPr>
        <a:xfrm>
          <a:off x="195433" y="212128"/>
          <a:ext cx="85557" cy="21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35560" bIns="40005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00" kern="1200"/>
        </a:p>
      </dsp:txBody>
      <dsp:txXfrm>
        <a:off x="195433" y="212128"/>
        <a:ext cx="85557" cy="21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5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0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253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71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0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23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4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3A42-975D-4077-ADFF-32B9D71C4F1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834DB-7545-4A29-9340-217F23D18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92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EB06-22EA-46C1-AAEE-0CCBAF93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09928"/>
          </a:xfrm>
        </p:spPr>
        <p:txBody>
          <a:bodyPr>
            <a:normAutofit/>
          </a:bodyPr>
          <a:lstStyle/>
          <a:p>
            <a:r>
              <a:rPr lang="ka-GE" dirty="0"/>
              <a:t>თეთრიწყაროს </a:t>
            </a:r>
            <a:r>
              <a:rPr lang="en-US" dirty="0"/>
              <a:t>N 2 </a:t>
            </a:r>
            <a:r>
              <a:rPr lang="ka-GE" dirty="0"/>
              <a:t>საჯარო სკოლის </a:t>
            </a:r>
            <a:br>
              <a:rPr lang="ka-GE" dirty="0"/>
            </a:br>
            <a:r>
              <a:rPr lang="ka-GE" dirty="0"/>
              <a:t>მე - 12 კლასის </a:t>
            </a:r>
            <a:br>
              <a:rPr lang="ka-GE" dirty="0"/>
            </a:br>
            <a:r>
              <a:rPr lang="ka-GE" dirty="0"/>
              <a:t>ბოლო ზარი</a:t>
            </a:r>
            <a:br>
              <a:rPr lang="ka-GE" dirty="0"/>
            </a:br>
            <a:r>
              <a:rPr lang="ka-GE" dirty="0"/>
              <a:t>20.05.20 წ.</a:t>
            </a:r>
            <a:br>
              <a:rPr lang="en-US" dirty="0"/>
            </a:b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2B6B20-CE3A-42F9-BB41-E89AD8F4A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SKOLIS CLEBI">
            <a:hlinkClick r:id="" action="ppaction://media"/>
            <a:extLst>
              <a:ext uri="{FF2B5EF4-FFF2-40B4-BE49-F238E27FC236}">
                <a16:creationId xmlns:a16="http://schemas.microsoft.com/office/drawing/2014/main" id="{981AC44D-DC7C-466C-8F2A-7202F01608E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>
                  <p14:fade in="6000" out="6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89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798">
        <p15:prstTrans prst="curtains"/>
      </p:transition>
    </mc:Choice>
    <mc:Fallback xmlns="">
      <p:transition spd="slow" advTm="9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FA7B-5B00-492E-9C66-31A4EDDD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ბექა     გაბაიძე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1B3723-D135-43FF-8A1F-7D4C7C9DEB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06" y="2305844"/>
            <a:ext cx="5481332" cy="39336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FD8D0C-39A0-498A-8882-5388775F49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64" y="961292"/>
            <a:ext cx="3615730" cy="527819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E6DBF5-DA55-4347-97BF-D58A3475D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5">
        <p15:prstTrans prst="pageCurlDouble"/>
      </p:transition>
    </mc:Choice>
    <mc:Fallback xmlns="">
      <p:transition spd="slow" advTm="1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9463-C293-4660-ADFF-BF5456D1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          ვიტალი იშკოვი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7D89CD-BBF5-43DB-87AF-995C3B22E1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9" y="975820"/>
            <a:ext cx="3994737" cy="52636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F2159-A10C-49DC-8CF3-CF6408CA9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03630"/>
            <a:ext cx="45719" cy="18756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F6E0C6-D0A7-49E1-8FD1-04FE19EEA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1">
        <p15:prstTrans prst="airplane"/>
      </p:transition>
    </mc:Choice>
    <mc:Fallback xmlns="">
      <p:transition spd="slow" advTm="1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AF6E-E0C2-4C4C-8169-648D8303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    ნიკა ბაიდარაშვილი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8E181B-6907-4CE2-92FA-574496A97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838200"/>
            <a:ext cx="4485291" cy="51816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560C0-E74E-492D-A63B-1EE4EAD62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50522"/>
            <a:ext cx="45719" cy="14067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4A0F12-9769-40A5-887B-57992970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9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73">
        <p15:prstTrans prst="prestige"/>
      </p:transition>
    </mc:Choice>
    <mc:Fallback xmlns="">
      <p:transition spd="slow" advTm="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9BA3-12D2-4D44-911F-335153DB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22" y="403639"/>
            <a:ext cx="10353761" cy="1326321"/>
          </a:xfrm>
        </p:spPr>
        <p:txBody>
          <a:bodyPr/>
          <a:lstStyle/>
          <a:p>
            <a:r>
              <a:rPr lang="ka-GE" dirty="0"/>
              <a:t>                                               დიანა   გალუსტიანი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8784E1-756F-4294-ADF8-B6E601F2E1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98" y="609600"/>
            <a:ext cx="4803103" cy="56387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46750-42F3-4DDA-B1C3-427AADEF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720862"/>
            <a:ext cx="302872" cy="7033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7611E-A1C9-41B4-B699-F7076A2F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12">
        <p15:prstTrans prst="peelOff"/>
      </p:transition>
    </mc:Choice>
    <mc:Fallback xmlns="">
      <p:transition spd="slow" advTm="1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EF53-489F-48E8-9211-4D3637A8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ლუბა მირიანაშვილი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81CAA1E-DD5D-44C3-9B3D-7D2A138259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600683"/>
            <a:ext cx="4632295" cy="56387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F805B-F3F2-46CF-9D63-167C0222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03630"/>
            <a:ext cx="45719" cy="18756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F0781B-C5AD-405B-8586-1098B02B2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8">
        <p:checker/>
      </p:transition>
    </mc:Choice>
    <mc:Fallback xmlns="">
      <p:transition spd="slow" advTm="87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D651-EA45-4AAF-933F-1D7BB645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მარიეტა  თაზაგულოვა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64E115-42AC-4A00-8A10-8E2E22A199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562707"/>
            <a:ext cx="5386756" cy="5638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E01BE-DF5D-4A15-839B-145E996B0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580184"/>
            <a:ext cx="45719" cy="21101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537CD8-F748-429A-94AA-9328FE069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7">
        <p14:switch dir="r"/>
      </p:transition>
    </mc:Choice>
    <mc:Fallback xmlns="">
      <p:transition spd="slow" advTm="1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BC56-AB00-4B52-AAE2-3A13ECFB5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</a:t>
            </a:r>
            <a:r>
              <a:rPr lang="en-US" dirty="0"/>
              <a:t>               </a:t>
            </a:r>
            <a:r>
              <a:rPr lang="ka-GE" dirty="0"/>
              <a:t>ოფელია ამირხანიანი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051BF7-E79B-4E81-B176-5A6E97AF01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98" y="618518"/>
            <a:ext cx="3738907" cy="53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C7D88-662B-4CB0-B528-2E51750A1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50522"/>
            <a:ext cx="45719" cy="14067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AB798A-F588-4E7A-9DF9-4FDCA68C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38">
        <p15:prstTrans prst="fracture"/>
      </p:transition>
    </mc:Choice>
    <mc:Fallback xmlns="">
      <p:transition spd="slow" advTm="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FFDFD-358D-4020-8E2C-CD7FF8CC4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275493"/>
            <a:ext cx="5181600" cy="6307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351534-5482-40A2-9F70-F43560F2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2" y="275493"/>
            <a:ext cx="5697415" cy="61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74">
        <p15:prstTrans prst="peelOff"/>
      </p:transition>
    </mc:Choice>
    <mc:Fallback xmlns="">
      <p:transition spd="slow" advTm="207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74EC5-21C8-4466-A2EB-1B8CB797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" y="228600"/>
            <a:ext cx="10323871" cy="6400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DED4C8-48F3-4F5C-B412-24D1C2912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47">
        <p14:honeycomb/>
      </p:transition>
    </mc:Choice>
    <mc:Fallback xmlns="">
      <p:transition spd="slow" advTm="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3135-6A65-4E43-979D-42397120A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2" y="424016"/>
            <a:ext cx="4507475" cy="6009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F78B8-9B3D-41A2-9253-68BD02B48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4016"/>
            <a:ext cx="5069948" cy="60099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D1FEA7-4428-40A0-B02C-F6CB64995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14">
        <p14:vortex dir="r"/>
      </p:transition>
    </mc:Choice>
    <mc:Fallback xmlns="">
      <p:transition spd="slow" advTm="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დაუვიწყარი ბოლო ზარი ანტალიაში">
            <a:extLst>
              <a:ext uri="{FF2B5EF4-FFF2-40B4-BE49-F238E27FC236}">
                <a16:creationId xmlns:a16="http://schemas.microsoft.com/office/drawing/2014/main" id="{2B48F00B-1AD4-4125-B6A1-B83215DB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9" y="239151"/>
            <a:ext cx="5964700" cy="62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F404F6-5FAB-450F-BB82-31DE9611E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3" y="239151"/>
            <a:ext cx="5312898" cy="62460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63B107-AA23-4EAD-B4F4-F18E190DE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8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41">
        <p15:prstTrans prst="fracture"/>
      </p:transition>
    </mc:Choice>
    <mc:Fallback xmlns="">
      <p:transition spd="slow" advTm="3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AAD23-A5F9-4B32-BA2F-AA098411C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488348"/>
            <a:ext cx="9838308" cy="58813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4842FE-2E35-4294-A00C-C8F7B29FC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59">
        <p14:honeycomb/>
      </p:transition>
    </mc:Choice>
    <mc:Fallback xmlns="">
      <p:transition spd="slow" advTm="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92EF4-AC12-4361-8477-4DE79EF49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471949"/>
            <a:ext cx="10264877" cy="59583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5E28BE-95F3-46EF-BBCC-BAC30A286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93"/>
      </p:ext>
    </p:extLst>
  </p:cSld>
  <p:clrMapOvr>
    <a:masterClrMapping/>
  </p:clrMapOvr>
  <p:transition spd="slow" advTm="11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C5310-BF8C-4497-BDED-38A533520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442452"/>
            <a:ext cx="10441858" cy="57223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854CC8-20D0-4506-BA6A-F6E76312E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2">
        <p15:prstTrans prst="peelOff"/>
      </p:transition>
    </mc:Choice>
    <mc:Fallback xmlns="">
      <p:transition spd="slow" advTm="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6CD1E-9201-4CD4-BB95-AB594E93E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324465"/>
            <a:ext cx="9674942" cy="61353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32CD40-7DBF-47EC-980F-30D9DA7BA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1">
        <p14:gallery dir="l"/>
      </p:transition>
    </mc:Choice>
    <mc:Fallback xmlns="">
      <p:transition spd="slow" advTm="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1BB55-CA06-42B1-BD2C-7D6AD255E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" y="471948"/>
            <a:ext cx="4778477" cy="5751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C8A63-1EEE-4096-BE7D-B144A4998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948"/>
            <a:ext cx="5230761" cy="57518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D72B74-0490-4293-B206-D02F66123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6764"/>
      </p:ext>
    </p:extLst>
  </p:cSld>
  <p:clrMapOvr>
    <a:masterClrMapping/>
  </p:clrMapOvr>
  <p:transition spd="slow" advTm="11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0005B-EAE3-4179-AF94-E3E56724E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9" y="560439"/>
            <a:ext cx="9674942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51">
        <p14:shred/>
      </p:transition>
    </mc:Choice>
    <mc:Fallback xmlns="">
      <p:transition spd="slow" advTm="351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955E8-23E8-4B47-9B95-BCA66874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63" y="383457"/>
            <a:ext cx="4803037" cy="6349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CCF4C-A1B5-4E4B-A2F6-DC6E35C0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43" y="254267"/>
            <a:ext cx="5043949" cy="63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47">
        <p14:doors dir="vert"/>
      </p:transition>
    </mc:Choice>
    <mc:Fallback xmlns="">
      <p:transition spd="slow" advTm="647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BC1ED-6472-444D-ADF4-05BDF9282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22" y="420329"/>
            <a:ext cx="9404555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3">
        <p14:gallery dir="l"/>
      </p:transition>
    </mc:Choice>
    <mc:Fallback xmlns="">
      <p:transition spd="slow" advTm="77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52768-4015-40AB-A600-80BCA47C3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198304"/>
            <a:ext cx="4336026" cy="638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29119-5B4B-48AB-A771-9255FCC8B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6" y="198304"/>
            <a:ext cx="6297561" cy="64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55">
        <p15:prstTrans prst="crush"/>
      </p:transition>
    </mc:Choice>
    <mc:Fallback xmlns="">
      <p:transition spd="slow" advTm="145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8C3B7-309F-4369-8DC1-DD52D52A0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1" y="414907"/>
            <a:ext cx="4220309" cy="6015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8C576-F830-4C3D-AAF9-AA6C5B72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02" y="414907"/>
            <a:ext cx="4454014" cy="63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7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50">
        <p15:prstTrans prst="prestige"/>
      </p:transition>
    </mc:Choice>
    <mc:Fallback xmlns="">
      <p:transition spd="slow" advTm="14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223A-3FA6-418E-A1DE-DA78898D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631" y="609600"/>
            <a:ext cx="5663925" cy="1326321"/>
          </a:xfrm>
        </p:spPr>
        <p:txBody>
          <a:bodyPr>
            <a:normAutofit/>
          </a:bodyPr>
          <a:lstStyle/>
          <a:p>
            <a:r>
              <a:rPr lang="ka-GE" sz="4400" dirty="0"/>
              <a:t>                                           ანი ოგანესიანი</a:t>
            </a:r>
            <a:endParaRPr lang="en-US" sz="4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D6819-A3D3-4969-B071-14598DCE58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7" y="334107"/>
            <a:ext cx="5094154" cy="618978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8FF7B-A8A3-4ABE-A516-58E20FF4B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11267555" y="1935920"/>
            <a:ext cx="45719" cy="313566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08D238-45E2-4778-9D1F-18D1CA178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2175588" y="6523892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82">
        <p:blinds dir="vert"/>
      </p:transition>
    </mc:Choice>
    <mc:Fallback xmlns="">
      <p:transition spd="slow" advTm="228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1730F-12B5-471D-B9DE-0ADB60768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335525"/>
            <a:ext cx="4498635" cy="5899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57CB9-5676-4700-B4DB-4FE5596FC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525"/>
            <a:ext cx="4956120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16">
        <p15:prstTrans prst="drape"/>
      </p:transition>
    </mc:Choice>
    <mc:Fallback xmlns="">
      <p:transition spd="slow" advTm="1016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ECF31-1D04-49D1-8800-4272A32B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454554"/>
            <a:ext cx="4501662" cy="5810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E9810-E715-4DEB-B7E1-BA117CCC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1445"/>
            <a:ext cx="5112774" cy="55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11">
        <p14:pan dir="u"/>
      </p:transition>
    </mc:Choice>
    <mc:Fallback xmlns="">
      <p:transition spd="slow" advTm="1311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AA3B-7BE4-4B26-A980-F3253069C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9" y="589935"/>
            <a:ext cx="10618839" cy="58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">
        <p14:ferris dir="l"/>
      </p:transition>
    </mc:Choice>
    <mc:Fallback xmlns="">
      <p:transition spd="slow" advTm="139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A2ADF-A393-4E36-85C0-95D994E3C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6" y="381000"/>
            <a:ext cx="4572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41299-0229-4987-B625-3390061F7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00"/>
            <a:ext cx="5349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87">
        <p14:reveal/>
      </p:transition>
    </mc:Choice>
    <mc:Fallback xmlns="">
      <p:transition spd="slow" advTm="987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B1153-8DB3-4AF1-83DE-0990AABF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" y="405581"/>
            <a:ext cx="4572000" cy="6046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C4750C-DF21-4E09-8FA5-AD95C4D29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7" y="405580"/>
            <a:ext cx="6046837" cy="60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47809"/>
      </p:ext>
    </p:extLst>
  </p:cSld>
  <p:clrMapOvr>
    <a:masterClrMapping/>
  </p:clrMapOvr>
  <p:transition spd="slow" advTm="1198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5801B-F287-482E-9D8E-A167FB729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44" y="361336"/>
            <a:ext cx="4218037" cy="6135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A57B50-9641-40FC-BD03-5F86306F7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41" y="361336"/>
            <a:ext cx="3814915" cy="61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">
        <p14:prism isContent="1"/>
      </p:transition>
    </mc:Choice>
    <mc:Fallback xmlns="">
      <p:transition spd="slow" advTm="46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49586-ECEB-4F58-8382-A27A8453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7" y="328246"/>
            <a:ext cx="9990326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5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31">
        <p15:prstTrans prst="wind"/>
      </p:transition>
    </mc:Choice>
    <mc:Fallback xmlns="">
      <p:transition spd="slow" advTm="631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2C0B9-3988-4E97-8662-40B74E3E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6" y="328246"/>
            <a:ext cx="9870832" cy="6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4428"/>
      </p:ext>
    </p:extLst>
  </p:cSld>
  <p:clrMapOvr>
    <a:masterClrMapping/>
  </p:clrMapOvr>
  <p:transition spd="slow" advTm="1474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A85812-0A82-4622-BF72-B6C1559AE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180668"/>
            <a:ext cx="3743822" cy="649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7AA800-0753-4F09-BED0-1326351A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1" y="180668"/>
            <a:ext cx="6496664" cy="64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834">
        <p14:glitter pattern="hexagon"/>
      </p:transition>
    </mc:Choice>
    <mc:Fallback xmlns="">
      <p:transition spd="slow" advTm="1834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308B-2121-435B-8952-5680BF027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1" y="442451"/>
            <a:ext cx="4270887" cy="584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AFB84-809A-4D4E-A091-4E7225BE5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81" y="442451"/>
            <a:ext cx="6422908" cy="5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54">
        <p14:warp dir="in"/>
      </p:transition>
    </mc:Choice>
    <mc:Fallback xmlns="">
      <p:transition spd="slow" advTm="205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FA0A-2934-4A09-A67E-5534829F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ნადია ჩაგარიძე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DA3840-CCA4-459C-80D8-4D05599E01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" y="445477"/>
            <a:ext cx="4902855" cy="580292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23E42-1718-4436-852D-6611BC314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0" y="2249486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F6AC52-BE46-42C2-BB7C-E93B70B0F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07">
        <p14:vortex dir="r"/>
      </p:transition>
    </mc:Choice>
    <mc:Fallback xmlns="">
      <p:transition spd="slow" advTm="1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BD7AC-2A89-4F7F-8ABC-344F80B4B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560439"/>
            <a:ext cx="10058400" cy="59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17">
        <p:checker/>
      </p:transition>
    </mc:Choice>
    <mc:Fallback xmlns="">
      <p:transition spd="slow" advTm="417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FA5CC-542C-4960-B443-4375B87B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78" y="547944"/>
            <a:ext cx="4789822" cy="5793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BA6D2-0866-4E9E-9C6C-94FDAE70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81" y="532069"/>
            <a:ext cx="4226441" cy="57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3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0">
        <p15:prstTrans prst="prestige"/>
      </p:transition>
    </mc:Choice>
    <mc:Fallback xmlns="">
      <p:transition spd="slow" advTm="75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94534-D749-4675-80CE-31BDCD21E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9846"/>
            <a:ext cx="4050889" cy="5999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887C6-7991-4B91-8582-F7908B868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5580"/>
            <a:ext cx="5158154" cy="6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"/>
    </mc:Choice>
    <mc:Fallback xmlns="">
      <p:transition spd="slow" advTm="146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992FE-C9F8-4D88-A2FC-726F928C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2" y="265471"/>
            <a:ext cx="5061155" cy="5869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03930-367E-4413-A830-C0C55E066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95" y="265471"/>
            <a:ext cx="4699818" cy="58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23">
        <p15:prstTrans prst="airplane"/>
      </p:transition>
    </mc:Choice>
    <mc:Fallback xmlns="">
      <p:transition spd="slow" advTm="1323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80659-5F0C-4A97-8063-2D510757B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381000"/>
            <a:ext cx="4778477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1F676-B1E1-4710-AB29-0C50B219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80" y="381000"/>
            <a:ext cx="508327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6">
        <p15:prstTrans prst="pageCurlDouble"/>
      </p:transition>
    </mc:Choice>
    <mc:Fallback xmlns="">
      <p:transition spd="slow" advTm="1106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374D1-1A5F-4531-8228-3580E2B3D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235974"/>
            <a:ext cx="4307806" cy="593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6B8FD-A809-4021-A17F-BDD28C127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83" y="235974"/>
            <a:ext cx="6135329" cy="59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2">
        <p:split orient="vert"/>
      </p:transition>
    </mc:Choice>
    <mc:Fallback xmlns="">
      <p:transition spd="slow" advTm="682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EAE29-97E9-4772-BE7D-685F33CD3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8" y="287593"/>
            <a:ext cx="4712110" cy="6282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6890A-8BEA-485E-820C-E44EE5239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7593"/>
            <a:ext cx="497020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15">
        <p15:prstTrans prst="crush"/>
      </p:transition>
    </mc:Choice>
    <mc:Fallback xmlns="">
      <p:transition spd="slow" advTm="1315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1075F-7628-4216-8B63-F6790CF8E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" y="294968"/>
            <a:ext cx="4483510" cy="5928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4EC7D8-7221-4970-9E8D-0A7A4E29B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5" y="294967"/>
            <a:ext cx="5502378" cy="59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46">
        <p14:ripple/>
      </p:transition>
    </mc:Choice>
    <mc:Fallback xmlns="">
      <p:transition spd="slow" advTm="1046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DCDEA-6C42-4D9E-A596-5FED1A73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2" y="277574"/>
            <a:ext cx="4079631" cy="6194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5666D-D288-4CD9-8BB9-156578513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65"/>
            <a:ext cx="5265175" cy="64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4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61">
        <p15:prstTrans prst="peelOff"/>
      </p:transition>
    </mc:Choice>
    <mc:Fallback xmlns="">
      <p:transition spd="slow" advTm="761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9DE85-C079-4FCD-B309-A9F97B24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2" y="287593"/>
            <a:ext cx="4231558" cy="561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8655E-E1A9-4AC4-ABFE-DCEEACA48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3" y="287593"/>
            <a:ext cx="6902244" cy="56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2">
        <p:dissolve/>
      </p:transition>
    </mc:Choice>
    <mc:Fallback xmlns="">
      <p:transition spd="slow" advTm="662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CC16-2C46-4858-A8E9-895E6780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</a:t>
            </a:r>
            <a:r>
              <a:rPr lang="en-US" dirty="0"/>
              <a:t>            </a:t>
            </a:r>
            <a:r>
              <a:rPr lang="ka-GE" dirty="0"/>
              <a:t>დიანა აკოფიანი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534E9D-3CD0-4CF6-B66D-3508F56FD5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618518"/>
            <a:ext cx="4602895" cy="56298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4014A-7B0C-4AFB-9A78-7DDEF811E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205046"/>
            <a:ext cx="45719" cy="5861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D513B8-9DD6-4152-93D2-1C71A0B57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374">
        <p:checker/>
      </p:transition>
    </mc:Choice>
    <mc:Fallback xmlns="">
      <p:transition spd="slow" advTm="137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5F9DA-CBA4-4DAD-A956-BC3A9D1C9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" y="571406"/>
            <a:ext cx="4483510" cy="5715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68B0A-80E5-40E7-8B1C-F4686F7DF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58" y="571405"/>
            <a:ext cx="5643717" cy="57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7499"/>
      </p:ext>
    </p:extLst>
  </p:cSld>
  <p:clrMapOvr>
    <a:masterClrMapping/>
  </p:clrMapOvr>
  <p:transition spd="slow" advTm="1290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3B86E-7E01-469A-B22B-4776132B8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5" y="331838"/>
            <a:ext cx="4645742" cy="6194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68A34-1792-4E32-8041-A233DACE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94" y="331839"/>
            <a:ext cx="6075721" cy="61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6">
        <p14:honeycomb/>
      </p:transition>
    </mc:Choice>
    <mc:Fallback xmlns="">
      <p:transition spd="slow" advTm="86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46B99-B661-4AFE-8A88-D10B2298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" y="442452"/>
            <a:ext cx="10412361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326">
        <p14:glitter pattern="hexagon"/>
      </p:transition>
    </mc:Choice>
    <mc:Fallback xmlns="">
      <p:transition spd="slow" advTm="1326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00B-6317-4708-82BA-8BB288F86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1" y="346587"/>
            <a:ext cx="4623620" cy="6164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E33B4-3DA9-4EAA-BD7C-67731F948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587"/>
            <a:ext cx="5818238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3">
        <p14:shred/>
      </p:transition>
    </mc:Choice>
    <mc:Fallback xmlns="">
      <p:transition spd="slow" advTm="203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A941E-0EA1-4387-88FF-0E19D8F8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2" y="501446"/>
            <a:ext cx="10230465" cy="57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13">
        <p:checker/>
      </p:transition>
    </mc:Choice>
    <mc:Fallback xmlns="">
      <p:transition spd="slow" advTm="1813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F9E2C-A397-452A-BDCD-E2D60CD7E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5" y="390832"/>
            <a:ext cx="4955458" cy="6076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3B67D-5F06-4DD7-8226-ACBD758F3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2" y="468268"/>
            <a:ext cx="4503174" cy="59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63030"/>
      </p:ext>
    </p:extLst>
  </p:cSld>
  <p:clrMapOvr>
    <a:masterClrMapping/>
  </p:clrMapOvr>
  <p:transition spd="slow" advTm="1059"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CBBBD-320E-4910-90EF-B4FE68C39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0" y="381000"/>
            <a:ext cx="4572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9DD85-70ED-4D13-A72E-47C88999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0" y="381000"/>
            <a:ext cx="5427406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0">
        <p15:prstTrans prst="peelOff"/>
      </p:transition>
    </mc:Choice>
    <mc:Fallback xmlns="">
      <p:transition spd="slow" advTm="62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0465D-8331-4B70-B56A-364220175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3" y="294969"/>
            <a:ext cx="4572000" cy="6282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19E44-842E-4F83-81DD-BFD13C197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79" y="294969"/>
            <a:ext cx="4571998" cy="62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3">
        <p15:prstTrans prst="drape"/>
      </p:transition>
    </mc:Choice>
    <mc:Fallback xmlns="">
      <p:transition spd="slow" advTm="343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49ED1-1C62-4655-81E1-A2D900D2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71" y="376084"/>
            <a:ext cx="4545529" cy="6105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9ED6C-81D2-475E-AED9-0DB35C5D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7" y="501445"/>
            <a:ext cx="5181601" cy="58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63">
        <p14:shred/>
      </p:transition>
    </mc:Choice>
    <mc:Fallback xmlns="">
      <p:transition spd="slow" advTm="663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D56A-869A-45E3-92DE-6F434926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4800" dirty="0"/>
              <a:t>გზას დაგილოცავთ !!!</a:t>
            </a:r>
            <a:br>
              <a:rPr lang="ka-GE" sz="4800" dirty="0"/>
            </a:br>
            <a:r>
              <a:rPr lang="ka-GE" sz="4800" dirty="0"/>
              <a:t>გისურვებთ წარმატებებს </a:t>
            </a:r>
            <a:r>
              <a:rPr lang="en-US" sz="4800"/>
              <a:t>!!!</a:t>
            </a:r>
            <a:endParaRPr lang="en-US" sz="48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2505E-17C3-404E-8403-241E93EF3BC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8D913-A0EF-4372-96F7-B6A0E909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ka-GE" sz="4800" dirty="0"/>
              <a:t>მოგვენატრებით......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ED5BA-98C9-438D-B3BA-F3ABEAD99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12" y="452483"/>
            <a:ext cx="4011561" cy="56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8954">
        <p15:prstTrans prst="curtains"/>
      </p:transition>
    </mc:Choice>
    <mc:Fallback xmlns="">
      <p:transition spd="slow" advTm="48954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A13CF-7080-47FD-8CC3-EE798836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         თამარ ანანიანი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0ABDC1-453E-4C22-8FA7-38EFC374D9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7" y="1078523"/>
            <a:ext cx="4151327" cy="512298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BFD14-B4AA-4F0D-9514-E0C5A4AA0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73968"/>
            <a:ext cx="45719" cy="11723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8AF9C2-7ABC-4F24-B413-844D3DEF0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401">
        <p14:shred/>
      </p:transition>
    </mc:Choice>
    <mc:Fallback xmlns="">
      <p:transition spd="slow" advTm="1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B906-8DC7-41FC-84F8-0C687551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         ნელი მირზოიანი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D5C711-EBAE-47A2-9CBD-70DE9F8EA0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398585"/>
            <a:ext cx="4783016" cy="607255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39189-D599-4461-853A-C0C051B80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1047411" y="5697414"/>
            <a:ext cx="45719" cy="9378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067C2E-5FF6-4A72-A8CA-4342C8E41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43">
        <p14:honeycomb/>
      </p:transition>
    </mc:Choice>
    <mc:Fallback xmlns="">
      <p:transition spd="slow" advTm="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59E2-06B5-42D1-87E1-D632687E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       ნინო   დავითიანი</a:t>
            </a:r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F110A1C-2CCD-49B8-8A4B-E88AFF8817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5489110"/>
              </p:ext>
            </p:extLst>
          </p:nvPr>
        </p:nvGraphicFramePr>
        <p:xfrm>
          <a:off x="914400" y="5181600"/>
          <a:ext cx="281354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2270D41-616A-4232-B773-9307AF3D57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633399"/>
            <a:ext cx="5152201" cy="601189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89A4BF-BAF0-4BA4-8796-4F4200A69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10">
        <p14:vortex dir="r"/>
      </p:transition>
    </mc:Choice>
    <mc:Fallback xmlns="">
      <p:transition spd="slow" advTm="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CE20-1F31-4F63-95EE-A688FCC6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                                         ემანუელა კარამიანი კარამიანი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C3495-6B60-498A-AE2A-43048F6AFA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04" y="554041"/>
            <a:ext cx="4309177" cy="55332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13FC5-BDF2-46B4-B05A-4F3124534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11047411" y="5791200"/>
            <a:ext cx="45719" cy="4689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40EA06-C87B-47E0-BE66-FF2CA1E65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4">
        <p14:glitter pattern="hexagon"/>
      </p:transition>
    </mc:Choice>
    <mc:Fallback xmlns="">
      <p:transition spd="slow" advTm="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448</TotalTime>
  <Words>69</Words>
  <Application>Microsoft Office PowerPoint</Application>
  <PresentationFormat>Widescreen</PresentationFormat>
  <Paragraphs>17</Paragraphs>
  <Slides>59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Sylfaen</vt:lpstr>
      <vt:lpstr>Tw Cen MT</vt:lpstr>
      <vt:lpstr>Circuit</vt:lpstr>
      <vt:lpstr>თეთრიწყაროს N 2 საჯარო სკოლის  მე - 12 კლასის  ბოლო ზარი 20.05.20 წ. </vt:lpstr>
      <vt:lpstr>PowerPoint Presentation</vt:lpstr>
      <vt:lpstr>                                           ანი ოგანესიანი</vt:lpstr>
      <vt:lpstr>                                          ნადია ჩაგარიძე</vt:lpstr>
      <vt:lpstr>                                                 დიანა აკოფიანი</vt:lpstr>
      <vt:lpstr>                                                   თამარ ანანიანი</vt:lpstr>
      <vt:lpstr>                                                   ნელი მირზოიანი</vt:lpstr>
      <vt:lpstr>                                                ნინო   დავითიანი</vt:lpstr>
      <vt:lpstr>                                         ემანუელა კარამიანი კარამიანი</vt:lpstr>
      <vt:lpstr>ბექა     გაბაიძე</vt:lpstr>
      <vt:lpstr>                                                    ვიტალი იშკოვი</vt:lpstr>
      <vt:lpstr>                                              ნიკა ბაიდარაშვილი</vt:lpstr>
      <vt:lpstr>                                               დიანა   გალუსტიანი</vt:lpstr>
      <vt:lpstr>                                          ლუბა მირიანაშვილი</vt:lpstr>
      <vt:lpstr>                                          მარიეტა  თაზაგულოვა</vt:lpstr>
      <vt:lpstr>                                     ოფელია ამირხანიანი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გზას დაგილოცავთ !!! გისურვებთ წარმატებებს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STUDENT</cp:lastModifiedBy>
  <cp:revision>46</cp:revision>
  <dcterms:created xsi:type="dcterms:W3CDTF">2020-05-06T16:17:29Z</dcterms:created>
  <dcterms:modified xsi:type="dcterms:W3CDTF">2020-05-18T17:13:16Z</dcterms:modified>
</cp:coreProperties>
</file>