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docProps/app.xml><?xml version="1.0" encoding="utf-8"?>
<Properties xmlns="http://schemas.openxmlformats.org/officeDocument/2006/extended-properties" xmlns:vt="http://schemas.openxmlformats.org/officeDocument/2006/docPropsVTypes">
  <Template>Paper</Template>
  <TotalTime>398</TotalTime>
  <Words>187</Words>
  <PresentationFormat>Экран (4:3)</PresentationFormat>
  <Paragraphs>15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                                                    თამარის ეპოქა. ოქროს ხანა.      </vt:lpstr>
      <vt:lpstr>Слайд 2</vt:lpstr>
      <vt:lpstr>Слайд 3</vt:lpstr>
      <vt:lpstr>Слайд 4</vt:lpstr>
      <vt:lpstr>Слайд 5</vt:lpstr>
      <vt:lpstr>Слайд 6</vt:lpstr>
      <vt:lpstr>Слайд 7</vt:lpstr>
      <vt:lpstr>Слайд 8</vt:lpstr>
      <vt:lpstr>           საყელო “მანიაკი,,.</vt:lpstr>
      <vt:lpstr>Слайд 10</vt:lpstr>
      <vt:lpstr>კურორტ აბასთუმანში, მდინარე ოცხესა და კურცხანის ხეობის შესართავთან, მაღალ მთაზე, ფლეთილი ქვით ნაგები ციხეა. იგი IX‐XI საუკუნეებს მიეკუთვნება და თამარ მეფის სახელს ატარებს. ისტორიული წყაროების მიხედვით, 1205 წელს, როცა რუმის სულთნის, რუქნადინის, წინააღმდეგ გაგზავნილი ქართული ლაშქარი მეფე თამარმა ყარსამდე მიაცილა და უკან მობრუნდა, "წამოვიდა მესხეთში და ავიდა ქალაქ ოძრხეს... და იყო ვედრება დღისი და ღამეთა-გათევა ლაშქართა გამარჯვებისათვის". ისტორიკოსების ვარაუდით, აბასთუმნის მთაზე არსებული ციხე დასტურია იმისა, რომ აბასთუმანში, მაშინდელ ოძრხეში, თამარ მეფის რეზიდენცია იყო.  დღეისათვის, ციხის სიგრძე 50 -, სიგანე კი 15 მეტრია. აქვს ორი მრავალსართულიანი კოშკი. კედლებს ეტყობა, რომ სხვადასხვა პერიოდში გადაუკეთებიათ. </vt:lpstr>
      <vt:lpstr>                         ვარძია.</vt:lpstr>
      <vt:lpstr>                       ყინწვისი</vt:lpstr>
      <vt:lpstr>                         ბეთანია</vt:lpstr>
      <vt:lpstr>                თამარ მეფის ხედი.</vt:lpstr>
      <vt:lpstr>Слайд 16</vt:lpstr>
      <vt:lpstr>Слайд 17</vt:lpstr>
      <vt:lpstr>თამარ მეფის ძეგლი.</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თამარ მეფე</dc:title>
  <dc:creator>admin</dc:creator>
  <cp:lastModifiedBy>admin</cp:lastModifiedBy>
  <cp:revision>48</cp:revision>
  <dcterms:created xsi:type="dcterms:W3CDTF">2020-05-16T13:40:41Z</dcterms:created>
  <dcterms:modified xsi:type="dcterms:W3CDTF">2020-05-18T15:04:35Z</dcterms:modified>
</cp:coreProperties>
</file>