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9" r:id="rId3"/>
    <p:sldId id="267" r:id="rId4"/>
    <p:sldId id="268" r:id="rId5"/>
    <p:sldId id="257" r:id="rId6"/>
    <p:sldId id="261" r:id="rId7"/>
    <p:sldId id="258" r:id="rId8"/>
    <p:sldId id="263" r:id="rId9"/>
    <p:sldId id="259" r:id="rId10"/>
    <p:sldId id="262" r:id="rId11"/>
    <p:sldId id="264" r:id="rId12"/>
    <p:sldId id="265" r:id="rId13"/>
    <p:sldId id="270"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95395-8EA2-40AC-8ABA-4C9E326474F4}" type="datetimeFigureOut">
              <a:rPr lang="en-US" smtClean="0"/>
              <a:t>5/19/2020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8C9B1A-20B6-4B31-9BF3-5E1274D01CC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8E04C-C07D-4BB2-B74E-B41DFCDBB5F1}"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8E04C-C07D-4BB2-B74E-B41DFCDBB5F1}"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8E04C-C07D-4BB2-B74E-B41DFCDBB5F1}"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8E04C-C07D-4BB2-B74E-B41DFCDBB5F1}"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8E04C-C07D-4BB2-B74E-B41DFCDBB5F1}"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8E04C-C07D-4BB2-B74E-B41DFCDBB5F1}"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8E04C-C07D-4BB2-B74E-B41DFCDBB5F1}" type="datetimeFigureOut">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8E04C-C07D-4BB2-B74E-B41DFCDBB5F1}" type="datetimeFigureOut">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8E04C-C07D-4BB2-B74E-B41DFCDBB5F1}" type="datetimeFigureOut">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8E04C-C07D-4BB2-B74E-B41DFCDBB5F1}"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8E04C-C07D-4BB2-B74E-B41DFCDBB5F1}"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47438-9252-4E63-BF79-6D6DC684B50C}" type="slidenum">
              <a:rPr lang="en-US" smtClean="0"/>
              <a:t>‹#›</a:t>
            </a:fld>
            <a:endParaRPr lang="en-US"/>
          </a:p>
        </p:txBody>
      </p:sp>
    </p:spTree>
  </p:cSld>
  <p:clrMapOvr>
    <a:masterClrMapping/>
  </p:clrMapOvr>
  <p:transition advTm="60000">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8E04C-C07D-4BB2-B74E-B41DFCDBB5F1}" type="datetimeFigureOut">
              <a:rPr lang="en-US" smtClean="0"/>
              <a:t>5/19/2020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47438-9252-4E63-BF79-6D6DC684B5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60000">
    <p:cover dir="l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User\Downloads\&#4305;&#4317;&#4314;&#4317;%20&#4310;&#4304;&#4320;&#4312;&#4321;%20&#4321;&#4312;&#4315;&#4326;&#4308;&#4320;&#4304;%20-%20&#4308;&#4320;&#4317;&#4309;&#4316;&#4323;&#4314;&#4308;&#4305;&#4321;%20&#4329;&#4304;&#4309;&#4304;&#4305;&#4304;&#4320;&#4308;&#4305;&#4311;%20(&#4325;&#4323;&#4311;&#4304;&#4312;&#4321;&#4312;&#4321;%20&#4318;&#4312;&#4320;&#4309;&#4308;&#4314;&#4312;%20&#4321;&#4313;&#4317;&#4314;&#4304;).mp3"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ka-GE" dirty="0" smtClean="0"/>
              <a:t>არეშფერანის </a:t>
            </a:r>
            <a:r>
              <a:rPr lang="en-US" dirty="0" smtClean="0"/>
              <a:t>XII </a:t>
            </a:r>
            <a:r>
              <a:rPr lang="ka-GE" dirty="0" smtClean="0"/>
              <a:t>კლასი</a:t>
            </a:r>
            <a:endParaRPr lang="en-US" dirty="0"/>
          </a:p>
        </p:txBody>
      </p:sp>
      <p:sp>
        <p:nvSpPr>
          <p:cNvPr id="3" name="Subtitle 2"/>
          <p:cNvSpPr>
            <a:spLocks noGrp="1"/>
          </p:cNvSpPr>
          <p:nvPr>
            <p:ph type="subTitle" idx="1"/>
          </p:nvPr>
        </p:nvSpPr>
        <p:spPr/>
        <p:txBody>
          <a:bodyPr/>
          <a:lstStyle/>
          <a:p>
            <a:r>
              <a:rPr lang="ka-GE" dirty="0" smtClean="0"/>
              <a:t>სკოლის დირექტორი ; </a:t>
            </a:r>
          </a:p>
          <a:p>
            <a:r>
              <a:rPr lang="ka-GE" dirty="0" smtClean="0"/>
              <a:t>თამაზ კაპანაძე</a:t>
            </a:r>
          </a:p>
          <a:p>
            <a:r>
              <a:rPr lang="ka-GE" dirty="0" smtClean="0"/>
              <a:t>დამრიგებელი; დავით ცერცვაძე </a:t>
            </a:r>
            <a:endParaRPr lang="en-US" dirty="0"/>
          </a:p>
        </p:txBody>
      </p:sp>
      <p:pic>
        <p:nvPicPr>
          <p:cNvPr id="11" name="ბოლო ზარის სიმღერა - ეროვნულებს ჩავაბარებთ (ქუთაისის პირველი სკოლა).mp3">
            <a:hlinkClick r:id="" action="ppaction://media"/>
          </p:cNvPr>
          <p:cNvPicPr>
            <a:picLocks noRot="1" noChangeAspect="1"/>
          </p:cNvPicPr>
          <p:nvPr>
            <a:audioFile r:link="rId1"/>
          </p:nvPr>
        </p:nvPicPr>
        <p:blipFill>
          <a:blip r:embed="rId3"/>
          <a:stretch>
            <a:fillRect/>
          </a:stretch>
        </p:blipFill>
        <p:spPr>
          <a:xfrm>
            <a:off x="4419600" y="3276600"/>
            <a:ext cx="274320" cy="274320"/>
          </a:xfrm>
          <a:prstGeom prst="rect">
            <a:avLst/>
          </a:prstGeom>
        </p:spPr>
      </p:pic>
      <p:pic>
        <p:nvPicPr>
          <p:cNvPr id="12" name="Picture 11" descr="hqdefault.jpg"/>
          <p:cNvPicPr>
            <a:picLocks noChangeAspect="1"/>
          </p:cNvPicPr>
          <p:nvPr/>
        </p:nvPicPr>
        <p:blipFill>
          <a:blip r:embed="rId4"/>
          <a:stretch>
            <a:fillRect/>
          </a:stretch>
        </p:blipFill>
        <p:spPr>
          <a:xfrm>
            <a:off x="0" y="0"/>
            <a:ext cx="3276600" cy="2457450"/>
          </a:xfrm>
          <a:prstGeom prst="rect">
            <a:avLst/>
          </a:prstGeom>
        </p:spPr>
      </p:pic>
      <p:pic>
        <p:nvPicPr>
          <p:cNvPr id="13" name="Picture 12" descr="hqdefault.jpg"/>
          <p:cNvPicPr>
            <a:picLocks noChangeAspect="1"/>
          </p:cNvPicPr>
          <p:nvPr/>
        </p:nvPicPr>
        <p:blipFill>
          <a:blip r:embed="rId4"/>
          <a:stretch>
            <a:fillRect/>
          </a:stretch>
        </p:blipFill>
        <p:spPr>
          <a:xfrm>
            <a:off x="5791200" y="0"/>
            <a:ext cx="3352800" cy="2514600"/>
          </a:xfrm>
          <a:prstGeom prst="rect">
            <a:avLst/>
          </a:prstGeom>
        </p:spPr>
      </p:pic>
    </p:spTree>
  </p:cSld>
  <p:clrMapOvr>
    <a:masterClrMapping/>
  </p:clrMapOvr>
  <p:transition advTm="15000">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ქეთი თავდგირიძე</a:t>
            </a:r>
            <a:endParaRPr lang="en-US" dirty="0"/>
          </a:p>
        </p:txBody>
      </p:sp>
      <p:pic>
        <p:nvPicPr>
          <p:cNvPr id="5" name="Content Placeholder 4" descr="qet.jpg"/>
          <p:cNvPicPr>
            <a:picLocks noGrp="1" noChangeAspect="1"/>
          </p:cNvPicPr>
          <p:nvPr>
            <p:ph sz="half" idx="1"/>
          </p:nvPr>
        </p:nvPicPr>
        <p:blipFill>
          <a:blip r:embed="rId2" cstate="print"/>
          <a:stretch>
            <a:fillRect/>
          </a:stretch>
        </p:blipFill>
        <p:spPr>
          <a:xfrm>
            <a:off x="457200" y="1524000"/>
            <a:ext cx="4038600" cy="4953000"/>
          </a:xfrm>
        </p:spPr>
      </p:pic>
      <p:pic>
        <p:nvPicPr>
          <p:cNvPr id="6" name="Content Placeholder 5" descr="nikaqeti.jpg"/>
          <p:cNvPicPr>
            <a:picLocks noGrp="1" noChangeAspect="1"/>
          </p:cNvPicPr>
          <p:nvPr>
            <p:ph sz="half" idx="2"/>
          </p:nvPr>
        </p:nvPicPr>
        <p:blipFill>
          <a:blip r:embed="rId3"/>
          <a:stretch>
            <a:fillRect/>
          </a:stretch>
        </p:blipFill>
        <p:spPr>
          <a:xfrm>
            <a:off x="4572000" y="1600200"/>
            <a:ext cx="4419600" cy="4876800"/>
          </a:xfrm>
        </p:spPr>
      </p:pic>
    </p:spTree>
  </p:cSld>
  <p:clrMapOvr>
    <a:masterClrMapping/>
  </p:clrMapOvr>
  <p:transition advTm="15000">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ლაშა კუდუხაშვილი</a:t>
            </a:r>
            <a:endParaRPr lang="en-US" dirty="0"/>
          </a:p>
        </p:txBody>
      </p:sp>
      <p:pic>
        <p:nvPicPr>
          <p:cNvPr id="5" name="Content Placeholder 4" descr="lasha s.jpg"/>
          <p:cNvPicPr>
            <a:picLocks noGrp="1" noChangeAspect="1"/>
          </p:cNvPicPr>
          <p:nvPr>
            <p:ph sz="half" idx="1"/>
          </p:nvPr>
        </p:nvPicPr>
        <p:blipFill>
          <a:blip r:embed="rId2"/>
          <a:stretch>
            <a:fillRect/>
          </a:stretch>
        </p:blipFill>
        <p:spPr>
          <a:xfrm>
            <a:off x="0" y="1600200"/>
            <a:ext cx="4173736" cy="5257800"/>
          </a:xfrm>
        </p:spPr>
      </p:pic>
      <p:pic>
        <p:nvPicPr>
          <p:cNvPr id="6" name="Content Placeholder 5" descr="LAS.jpg"/>
          <p:cNvPicPr>
            <a:picLocks noGrp="1" noChangeAspect="1"/>
          </p:cNvPicPr>
          <p:nvPr>
            <p:ph sz="half" idx="2"/>
          </p:nvPr>
        </p:nvPicPr>
        <p:blipFill>
          <a:blip r:embed="rId3"/>
          <a:stretch>
            <a:fillRect/>
          </a:stretch>
        </p:blipFill>
        <p:spPr>
          <a:xfrm>
            <a:off x="4343400" y="1600200"/>
            <a:ext cx="4495800" cy="5257800"/>
          </a:xfrm>
        </p:spPr>
      </p:pic>
    </p:spTree>
  </p:cSld>
  <p:clrMapOvr>
    <a:masterClrMapping/>
  </p:clrMapOvr>
  <p:transition advTm="15000">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თამთა ყიფშიძე</a:t>
            </a:r>
            <a:endParaRPr lang="en-US" dirty="0"/>
          </a:p>
        </p:txBody>
      </p:sp>
      <p:pic>
        <p:nvPicPr>
          <p:cNvPr id="5" name="Content Placeholder 4" descr="Tamta.jpg"/>
          <p:cNvPicPr>
            <a:picLocks noGrp="1" noChangeAspect="1"/>
          </p:cNvPicPr>
          <p:nvPr>
            <p:ph sz="half" idx="1"/>
          </p:nvPr>
        </p:nvPicPr>
        <p:blipFill>
          <a:blip r:embed="rId2"/>
          <a:stretch>
            <a:fillRect/>
          </a:stretch>
        </p:blipFill>
        <p:spPr>
          <a:xfrm>
            <a:off x="0" y="1524000"/>
            <a:ext cx="4918472" cy="5334000"/>
          </a:xfrm>
        </p:spPr>
      </p:pic>
      <p:pic>
        <p:nvPicPr>
          <p:cNvPr id="6" name="Content Placeholder 5" descr="klasis.jpg"/>
          <p:cNvPicPr>
            <a:picLocks noGrp="1" noChangeAspect="1"/>
          </p:cNvPicPr>
          <p:nvPr>
            <p:ph sz="half" idx="2"/>
          </p:nvPr>
        </p:nvPicPr>
        <p:blipFill>
          <a:blip r:embed="rId3"/>
          <a:stretch>
            <a:fillRect/>
          </a:stretch>
        </p:blipFill>
        <p:spPr>
          <a:xfrm>
            <a:off x="5105400" y="1600200"/>
            <a:ext cx="3886200" cy="5257800"/>
          </a:xfrm>
        </p:spPr>
      </p:pic>
    </p:spTree>
  </p:cSld>
  <p:clrMapOvr>
    <a:masterClrMapping/>
  </p:clrMapOvr>
  <p:transition advTm="15000">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ღირსეული ფრემბურთელები</a:t>
            </a:r>
            <a:endParaRPr lang="en-US" dirty="0"/>
          </a:p>
        </p:txBody>
      </p:sp>
      <p:pic>
        <p:nvPicPr>
          <p:cNvPr id="5" name="Content Placeholder 4" descr="FR.jpg"/>
          <p:cNvPicPr>
            <a:picLocks noGrp="1" noChangeAspect="1"/>
          </p:cNvPicPr>
          <p:nvPr>
            <p:ph sz="half" idx="1"/>
          </p:nvPr>
        </p:nvPicPr>
        <p:blipFill>
          <a:blip r:embed="rId2"/>
          <a:stretch>
            <a:fillRect/>
          </a:stretch>
        </p:blipFill>
        <p:spPr>
          <a:xfrm>
            <a:off x="152400" y="1676400"/>
            <a:ext cx="4343400" cy="4800600"/>
          </a:xfrm>
        </p:spPr>
      </p:pic>
      <p:pic>
        <p:nvPicPr>
          <p:cNvPr id="6" name="Content Placeholder 5" descr="frem.jpg"/>
          <p:cNvPicPr>
            <a:picLocks noGrp="1" noChangeAspect="1"/>
          </p:cNvPicPr>
          <p:nvPr>
            <p:ph sz="half" idx="2"/>
          </p:nvPr>
        </p:nvPicPr>
        <p:blipFill>
          <a:blip r:embed="rId3"/>
          <a:stretch>
            <a:fillRect/>
          </a:stretch>
        </p:blipFill>
        <p:spPr>
          <a:xfrm>
            <a:off x="4648200" y="1752600"/>
            <a:ext cx="4495800" cy="4724400"/>
          </a:xfrm>
        </p:spPr>
      </p:pic>
    </p:spTree>
  </p:cSld>
  <p:clrMapOvr>
    <a:masterClrMapping/>
  </p:clrMapOvr>
  <p:transition advTm="15000">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rmAutofit fontScale="90000"/>
          </a:bodyPr>
          <a:lstStyle/>
          <a:p>
            <a:r>
              <a:rPr lang="ka-GE" dirty="0" smtClean="0"/>
              <a:t>სკოლის დირექტორი; </a:t>
            </a:r>
            <a:br>
              <a:rPr lang="ka-GE" dirty="0" smtClean="0"/>
            </a:br>
            <a:r>
              <a:rPr lang="ka-GE" dirty="0" smtClean="0"/>
              <a:t>თამაზი კაპანაძე</a:t>
            </a:r>
            <a:br>
              <a:rPr lang="ka-GE" dirty="0" smtClean="0"/>
            </a:br>
            <a:r>
              <a:rPr lang="ka-GE" dirty="0" smtClean="0"/>
              <a:t>დამრიგებელი; დავით ცერცვაძე</a:t>
            </a:r>
            <a:endParaRPr lang="en-US" dirty="0"/>
          </a:p>
        </p:txBody>
      </p:sp>
      <p:sp>
        <p:nvSpPr>
          <p:cNvPr id="3" name="Subtitle 2"/>
          <p:cNvSpPr>
            <a:spLocks noGrp="1"/>
          </p:cNvSpPr>
          <p:nvPr>
            <p:ph type="subTitle" idx="1"/>
          </p:nvPr>
        </p:nvSpPr>
        <p:spPr/>
        <p:txBody>
          <a:bodyPr>
            <a:normAutofit fontScale="55000" lnSpcReduction="20000"/>
          </a:bodyPr>
          <a:lstStyle/>
          <a:p>
            <a:r>
              <a:rPr lang="ka-GE" dirty="0" smtClean="0"/>
              <a:t>მასწავლებლები; </a:t>
            </a:r>
          </a:p>
          <a:p>
            <a:r>
              <a:rPr lang="ka-GE" dirty="0" smtClean="0"/>
              <a:t>ქართული ენა ; თამარ ბრეგვაძე</a:t>
            </a:r>
          </a:p>
          <a:p>
            <a:r>
              <a:rPr lang="ka-GE" dirty="0" smtClean="0"/>
              <a:t>მათემატიკა ; თამაზ კაპანაძე</a:t>
            </a:r>
          </a:p>
          <a:p>
            <a:r>
              <a:rPr lang="ka-GE" dirty="0" smtClean="0"/>
              <a:t>რუსული ენა ; ლალი ვანეევა </a:t>
            </a:r>
          </a:p>
          <a:p>
            <a:r>
              <a:rPr lang="ka-GE" dirty="0" smtClean="0"/>
              <a:t>ინგლისური ენა ; ლამარა ქათამაძე </a:t>
            </a:r>
          </a:p>
          <a:p>
            <a:r>
              <a:rPr lang="ka-GE" dirty="0" smtClean="0"/>
              <a:t>სპორტი; დავით ცერცვაძე </a:t>
            </a:r>
          </a:p>
          <a:p>
            <a:endParaRPr lang="ka-GE" dirty="0" smtClean="0"/>
          </a:p>
          <a:p>
            <a:endParaRPr lang="ka-GE" dirty="0" smtClean="0"/>
          </a:p>
          <a:p>
            <a:endParaRPr lang="ka-GE" dirty="0" smtClean="0"/>
          </a:p>
          <a:p>
            <a:endParaRPr lang="en-US" dirty="0"/>
          </a:p>
        </p:txBody>
      </p:sp>
      <p:pic>
        <p:nvPicPr>
          <p:cNvPr id="4" name="Picture 3" descr="hqdefault.jpg"/>
          <p:cNvPicPr>
            <a:picLocks noChangeAspect="1"/>
          </p:cNvPicPr>
          <p:nvPr/>
        </p:nvPicPr>
        <p:blipFill>
          <a:blip r:embed="rId2"/>
          <a:stretch>
            <a:fillRect/>
          </a:stretch>
        </p:blipFill>
        <p:spPr>
          <a:xfrm>
            <a:off x="0" y="4972050"/>
            <a:ext cx="2514600" cy="1885950"/>
          </a:xfrm>
          <a:prstGeom prst="rect">
            <a:avLst/>
          </a:prstGeom>
        </p:spPr>
      </p:pic>
      <p:pic>
        <p:nvPicPr>
          <p:cNvPr id="5" name="Picture 4" descr="hqdefault.jpg"/>
          <p:cNvPicPr>
            <a:picLocks noChangeAspect="1"/>
          </p:cNvPicPr>
          <p:nvPr/>
        </p:nvPicPr>
        <p:blipFill>
          <a:blip r:embed="rId2"/>
          <a:stretch>
            <a:fillRect/>
          </a:stretch>
        </p:blipFill>
        <p:spPr>
          <a:xfrm>
            <a:off x="6400800" y="4800600"/>
            <a:ext cx="2743200" cy="2057400"/>
          </a:xfrm>
          <a:prstGeom prst="rect">
            <a:avLst/>
          </a:prstGeom>
        </p:spPr>
      </p:pic>
    </p:spTree>
  </p:cSld>
  <p:clrMapOvr>
    <a:masterClrMapping/>
  </p:clrMapOvr>
  <p:transition advTm="77000">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dirty="0" smtClean="0"/>
              <a:t>  არეშფერანის საჯარო სკოლა </a:t>
            </a:r>
            <a:endParaRPr lang="en-US" dirty="0"/>
          </a:p>
        </p:txBody>
      </p:sp>
      <p:pic>
        <p:nvPicPr>
          <p:cNvPr id="4" name="Content Placeholder 3" descr="SKOLA.jpg"/>
          <p:cNvPicPr>
            <a:picLocks noGrp="1" noChangeAspect="1"/>
          </p:cNvPicPr>
          <p:nvPr>
            <p:ph idx="1"/>
          </p:nvPr>
        </p:nvPicPr>
        <p:blipFill>
          <a:blip r:embed="rId2"/>
          <a:stretch>
            <a:fillRect/>
          </a:stretch>
        </p:blipFill>
        <p:spPr>
          <a:xfrm>
            <a:off x="0" y="1600200"/>
            <a:ext cx="9144000" cy="5257800"/>
          </a:xfrm>
        </p:spPr>
      </p:pic>
    </p:spTree>
  </p:cSld>
  <p:clrMapOvr>
    <a:masterClrMapping/>
  </p:clrMapOvr>
  <p:transition advTm="15000">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6049962"/>
          </a:xfrm>
        </p:spPr>
        <p:txBody>
          <a:bodyPr>
            <a:normAutofit/>
          </a:bodyPr>
          <a:lstStyle/>
          <a:p>
            <a:r>
              <a:rPr lang="ka-GE" sz="2800" dirty="0" smtClean="0"/>
              <a:t>ჩემო პატარა მეგორებო!</a:t>
            </a:r>
            <a:r>
              <a:rPr lang="ka-GE" sz="2800" dirty="0" smtClean="0"/>
              <a:t> </a:t>
            </a:r>
            <a:br>
              <a:rPr lang="ka-GE" sz="2800" dirty="0" smtClean="0"/>
            </a:br>
            <a:r>
              <a:rPr lang="ka-GE" sz="2800" dirty="0" smtClean="0"/>
              <a:t>არეშფერანის საჯარო სკოლის მასწავლებლები </a:t>
            </a:r>
            <a:r>
              <a:rPr lang="ka-GE" sz="2800" dirty="0" smtClean="0"/>
              <a:t/>
            </a:r>
            <a:br>
              <a:rPr lang="ka-GE" sz="2800" dirty="0" smtClean="0"/>
            </a:br>
            <a:r>
              <a:rPr lang="ka-GE" sz="2800" dirty="0" smtClean="0"/>
              <a:t> გილოცავთ სკოლის დამთავრებას, გისურვებთ წინსვლას და წარმატებას. </a:t>
            </a:r>
            <a:br>
              <a:rPr lang="ka-GE" sz="2800" dirty="0" smtClean="0"/>
            </a:br>
            <a:r>
              <a:rPr lang="ka-GE" sz="2800" dirty="0" smtClean="0"/>
              <a:t>თქვენ გადახვედით ცხოვრების  ახალ ეტეტაპზე, მსურს ყველა წარმატებული და ბედნიერები იყოთ.</a:t>
            </a:r>
            <a:r>
              <a:rPr lang="ka-GE" sz="2800" dirty="0"/>
              <a:t> </a:t>
            </a:r>
            <a:br>
              <a:rPr lang="ka-GE" sz="2800" dirty="0"/>
            </a:br>
            <a:r>
              <a:rPr lang="ka-GE" sz="2800" dirty="0" smtClean="0"/>
              <a:t>ბევრჯერ მოგვაგონდება და მოგვენატრება  სკოლაში ერთად გატარებული დღეები,უამრავი სასიხარულო თუ სევდიანი  ისტორიები, მიღწევები თუ საგანმანათლებლო ექსკურსიები.  </a:t>
            </a:r>
            <a:br>
              <a:rPr lang="ka-GE" sz="2800" dirty="0" smtClean="0"/>
            </a:br>
            <a:r>
              <a:rPr lang="ka-GE" sz="2800" dirty="0" smtClean="0"/>
              <a:t> </a:t>
            </a:r>
            <a:endParaRPr lang="en-US" sz="2800" dirty="0"/>
          </a:p>
        </p:txBody>
      </p:sp>
    </p:spTree>
  </p:cSld>
  <p:clrMapOvr>
    <a:masterClrMapping/>
  </p:clrMapOvr>
  <p:transition advTm="20000">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არეშფერანის საჯარო სკოლა </a:t>
            </a:r>
            <a:endParaRPr lang="en-US" dirty="0"/>
          </a:p>
        </p:txBody>
      </p:sp>
      <p:sp>
        <p:nvSpPr>
          <p:cNvPr id="3" name="Text Placeholder 2"/>
          <p:cNvSpPr>
            <a:spLocks noGrp="1"/>
          </p:cNvSpPr>
          <p:nvPr>
            <p:ph type="body" idx="1"/>
          </p:nvPr>
        </p:nvSpPr>
        <p:spPr/>
        <p:txBody>
          <a:bodyPr>
            <a:normAutofit fontScale="77500" lnSpcReduction="20000"/>
          </a:bodyPr>
          <a:lstStyle/>
          <a:p>
            <a:r>
              <a:rPr lang="ka-GE" dirty="0" smtClean="0"/>
              <a:t>დირექტორი ; </a:t>
            </a:r>
          </a:p>
          <a:p>
            <a:r>
              <a:rPr lang="ka-GE" dirty="0" smtClean="0"/>
              <a:t>თამაზ კაპანაზე</a:t>
            </a:r>
            <a:endParaRPr lang="en-US" dirty="0"/>
          </a:p>
        </p:txBody>
      </p:sp>
      <p:pic>
        <p:nvPicPr>
          <p:cNvPr id="7" name="Content Placeholder 6" descr="tamazi.jpg"/>
          <p:cNvPicPr>
            <a:picLocks noGrp="1" noChangeAspect="1"/>
          </p:cNvPicPr>
          <p:nvPr>
            <p:ph sz="half" idx="2"/>
          </p:nvPr>
        </p:nvPicPr>
        <p:blipFill>
          <a:blip r:embed="rId2"/>
          <a:stretch>
            <a:fillRect/>
          </a:stretch>
        </p:blipFill>
        <p:spPr>
          <a:xfrm>
            <a:off x="457200" y="2286000"/>
            <a:ext cx="4040188" cy="4038600"/>
          </a:xfrm>
        </p:spPr>
      </p:pic>
      <p:sp>
        <p:nvSpPr>
          <p:cNvPr id="5" name="Text Placeholder 4"/>
          <p:cNvSpPr>
            <a:spLocks noGrp="1"/>
          </p:cNvSpPr>
          <p:nvPr>
            <p:ph type="body" sz="quarter" idx="3"/>
          </p:nvPr>
        </p:nvSpPr>
        <p:spPr/>
        <p:txBody>
          <a:bodyPr>
            <a:normAutofit fontScale="77500" lnSpcReduction="20000"/>
          </a:bodyPr>
          <a:lstStyle/>
          <a:p>
            <a:r>
              <a:rPr lang="ka-GE" dirty="0" smtClean="0"/>
              <a:t>დამრიგებელი; </a:t>
            </a:r>
          </a:p>
          <a:p>
            <a:r>
              <a:rPr lang="ka-GE" dirty="0" smtClean="0"/>
              <a:t>დავით ცერცვაძე</a:t>
            </a:r>
            <a:endParaRPr lang="en-US" dirty="0"/>
          </a:p>
        </p:txBody>
      </p:sp>
      <p:pic>
        <p:nvPicPr>
          <p:cNvPr id="8" name="Content Placeholder 7" descr="eqsku.jpg"/>
          <p:cNvPicPr>
            <a:picLocks noGrp="1" noChangeAspect="1"/>
          </p:cNvPicPr>
          <p:nvPr>
            <p:ph sz="quarter" idx="4"/>
          </p:nvPr>
        </p:nvPicPr>
        <p:blipFill>
          <a:blip r:embed="rId3"/>
          <a:stretch>
            <a:fillRect/>
          </a:stretch>
        </p:blipFill>
        <p:spPr>
          <a:xfrm>
            <a:off x="4645025" y="2286000"/>
            <a:ext cx="4041775" cy="4038599"/>
          </a:xfrm>
        </p:spPr>
      </p:pic>
    </p:spTree>
  </p:cSld>
  <p:clrMapOvr>
    <a:masterClrMapping/>
  </p:clrMapOvr>
  <p:transition advTm="15000">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talon.jpg"/>
          <p:cNvPicPr>
            <a:picLocks noGrp="1" noChangeAspect="1"/>
          </p:cNvPicPr>
          <p:nvPr>
            <p:ph sz="half" idx="1"/>
          </p:nvPr>
        </p:nvPicPr>
        <p:blipFill>
          <a:blip r:embed="rId2"/>
          <a:stretch>
            <a:fillRect/>
          </a:stretch>
        </p:blipFill>
        <p:spPr>
          <a:xfrm>
            <a:off x="228600" y="1828800"/>
            <a:ext cx="4724400" cy="5029200"/>
          </a:xfrm>
        </p:spPr>
      </p:pic>
      <p:pic>
        <p:nvPicPr>
          <p:cNvPr id="7" name="Content Placeholder 6" descr="nik.jpg"/>
          <p:cNvPicPr>
            <a:picLocks noGrp="1" noChangeAspect="1"/>
          </p:cNvPicPr>
          <p:nvPr>
            <p:ph sz="half" idx="2"/>
          </p:nvPr>
        </p:nvPicPr>
        <p:blipFill>
          <a:blip r:embed="rId3"/>
          <a:stretch>
            <a:fillRect/>
          </a:stretch>
        </p:blipFill>
        <p:spPr>
          <a:xfrm>
            <a:off x="4970264" y="1828800"/>
            <a:ext cx="4173736" cy="5029200"/>
          </a:xfrm>
        </p:spPr>
      </p:pic>
      <p:sp>
        <p:nvSpPr>
          <p:cNvPr id="8" name="Title 7"/>
          <p:cNvSpPr>
            <a:spLocks noGrp="1"/>
          </p:cNvSpPr>
          <p:nvPr>
            <p:ph type="title"/>
          </p:nvPr>
        </p:nvSpPr>
        <p:spPr/>
        <p:txBody>
          <a:bodyPr>
            <a:normAutofit fontScale="90000"/>
          </a:bodyPr>
          <a:lstStyle/>
          <a:p>
            <a:r>
              <a:rPr lang="ka-GE" dirty="0" smtClean="0"/>
              <a:t>არეშფერანის საჯარო სკიოლა </a:t>
            </a:r>
            <a:br>
              <a:rPr lang="ka-GE" dirty="0" smtClean="0"/>
            </a:br>
            <a:r>
              <a:rPr lang="ka-GE" dirty="0" smtClean="0"/>
              <a:t>,,ეტალონი’’</a:t>
            </a:r>
            <a:br>
              <a:rPr lang="ka-GE" dirty="0" smtClean="0"/>
            </a:br>
            <a:r>
              <a:rPr lang="ka-GE" dirty="0" smtClean="0"/>
              <a:t>ნიკოლოზ ხოზრევანიძე</a:t>
            </a:r>
            <a:endParaRPr lang="en-US" dirty="0"/>
          </a:p>
        </p:txBody>
      </p:sp>
    </p:spTree>
  </p:cSld>
  <p:clrMapOvr>
    <a:masterClrMapping/>
  </p:clrMapOvr>
  <p:transition advTm="15000">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ნინა პილიევა</a:t>
            </a:r>
            <a:endParaRPr lang="en-US" dirty="0"/>
          </a:p>
        </p:txBody>
      </p:sp>
      <p:pic>
        <p:nvPicPr>
          <p:cNvPr id="5" name="Content Placeholder 4" descr="nina.jpg"/>
          <p:cNvPicPr>
            <a:picLocks noGrp="1" noChangeAspect="1"/>
          </p:cNvPicPr>
          <p:nvPr>
            <p:ph sz="half" idx="1"/>
          </p:nvPr>
        </p:nvPicPr>
        <p:blipFill>
          <a:blip r:embed="rId2"/>
          <a:stretch>
            <a:fillRect/>
          </a:stretch>
        </p:blipFill>
        <p:spPr>
          <a:xfrm>
            <a:off x="0" y="1600200"/>
            <a:ext cx="4190880" cy="5257800"/>
          </a:xfrm>
        </p:spPr>
      </p:pic>
      <p:pic>
        <p:nvPicPr>
          <p:cNvPr id="6" name="Content Placeholder 5" descr="daTo.jpg"/>
          <p:cNvPicPr>
            <a:picLocks noGrp="1" noChangeAspect="1"/>
          </p:cNvPicPr>
          <p:nvPr>
            <p:ph sz="half" idx="2"/>
          </p:nvPr>
        </p:nvPicPr>
        <p:blipFill>
          <a:blip r:embed="rId3"/>
          <a:stretch>
            <a:fillRect/>
          </a:stretch>
        </p:blipFill>
        <p:spPr>
          <a:xfrm>
            <a:off x="4267200" y="1676400"/>
            <a:ext cx="4876800" cy="5181600"/>
          </a:xfrm>
        </p:spPr>
      </p:pic>
    </p:spTree>
  </p:cSld>
  <p:clrMapOvr>
    <a:masterClrMapping/>
  </p:clrMapOvr>
  <p:transition advTm="15000">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ანდრო გიგოლაევი</a:t>
            </a:r>
            <a:endParaRPr lang="en-US" dirty="0"/>
          </a:p>
        </p:txBody>
      </p:sp>
      <p:pic>
        <p:nvPicPr>
          <p:cNvPr id="5" name="Content Placeholder 4" descr="andro.jpg"/>
          <p:cNvPicPr>
            <a:picLocks noGrp="1" noChangeAspect="1"/>
          </p:cNvPicPr>
          <p:nvPr>
            <p:ph sz="half" idx="1"/>
          </p:nvPr>
        </p:nvPicPr>
        <p:blipFill>
          <a:blip r:embed="rId2"/>
          <a:stretch>
            <a:fillRect/>
          </a:stretch>
        </p:blipFill>
        <p:spPr>
          <a:xfrm>
            <a:off x="0" y="1295400"/>
            <a:ext cx="4495800" cy="5334000"/>
          </a:xfrm>
        </p:spPr>
      </p:pic>
      <p:pic>
        <p:nvPicPr>
          <p:cNvPr id="6" name="Content Placeholder 5" descr="klas.jpg"/>
          <p:cNvPicPr>
            <a:picLocks noGrp="1" noChangeAspect="1"/>
          </p:cNvPicPr>
          <p:nvPr>
            <p:ph sz="half" idx="2"/>
          </p:nvPr>
        </p:nvPicPr>
        <p:blipFill>
          <a:blip r:embed="rId3" cstate="print"/>
          <a:stretch>
            <a:fillRect/>
          </a:stretch>
        </p:blipFill>
        <p:spPr>
          <a:xfrm>
            <a:off x="4648200" y="1295400"/>
            <a:ext cx="4495800" cy="5318919"/>
          </a:xfrm>
        </p:spPr>
      </p:pic>
    </p:spTree>
  </p:cSld>
  <p:clrMapOvr>
    <a:masterClrMapping/>
  </p:clrMapOvr>
  <p:transition advTm="15000">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თეონა მაჭარაშვილი </a:t>
            </a:r>
            <a:endParaRPr lang="en-US" dirty="0"/>
          </a:p>
        </p:txBody>
      </p:sp>
      <p:pic>
        <p:nvPicPr>
          <p:cNvPr id="5" name="Content Placeholder 4" descr="lqasha.jpg"/>
          <p:cNvPicPr>
            <a:picLocks noGrp="1" noChangeAspect="1"/>
          </p:cNvPicPr>
          <p:nvPr>
            <p:ph sz="half" idx="1"/>
          </p:nvPr>
        </p:nvPicPr>
        <p:blipFill>
          <a:blip r:embed="rId2"/>
          <a:stretch>
            <a:fillRect/>
          </a:stretch>
        </p:blipFill>
        <p:spPr>
          <a:xfrm>
            <a:off x="0" y="1843881"/>
            <a:ext cx="4495800" cy="5014119"/>
          </a:xfrm>
        </p:spPr>
      </p:pic>
      <p:pic>
        <p:nvPicPr>
          <p:cNvPr id="6" name="Content Placeholder 5" descr="chemebi.jpg"/>
          <p:cNvPicPr>
            <a:picLocks noGrp="1" noChangeAspect="1"/>
          </p:cNvPicPr>
          <p:nvPr>
            <p:ph sz="half" idx="2"/>
          </p:nvPr>
        </p:nvPicPr>
        <p:blipFill>
          <a:blip r:embed="rId3"/>
          <a:stretch>
            <a:fillRect/>
          </a:stretch>
        </p:blipFill>
        <p:spPr>
          <a:xfrm>
            <a:off x="4267200" y="1752600"/>
            <a:ext cx="4876800" cy="5105400"/>
          </a:xfrm>
        </p:spPr>
      </p:pic>
    </p:spTree>
  </p:cSld>
  <p:clrMapOvr>
    <a:masterClrMapping/>
  </p:clrMapOvr>
  <p:transition advTm="15000">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ვლადიმერ ვალიევი</a:t>
            </a:r>
            <a:endParaRPr lang="en-US" dirty="0"/>
          </a:p>
        </p:txBody>
      </p:sp>
      <p:pic>
        <p:nvPicPr>
          <p:cNvPr id="5" name="Content Placeholder 4" descr="vlad.jpg"/>
          <p:cNvPicPr>
            <a:picLocks noGrp="1" noChangeAspect="1"/>
          </p:cNvPicPr>
          <p:nvPr>
            <p:ph sz="half" idx="1"/>
          </p:nvPr>
        </p:nvPicPr>
        <p:blipFill>
          <a:blip r:embed="rId2"/>
          <a:stretch>
            <a:fillRect/>
          </a:stretch>
        </p:blipFill>
        <p:spPr>
          <a:xfrm>
            <a:off x="0" y="1600200"/>
            <a:ext cx="4953000" cy="5029200"/>
          </a:xfrm>
        </p:spPr>
      </p:pic>
      <p:pic>
        <p:nvPicPr>
          <p:cNvPr id="7" name="Content Placeholder 6" descr="tamila.jpg"/>
          <p:cNvPicPr>
            <a:picLocks noGrp="1" noChangeAspect="1"/>
          </p:cNvPicPr>
          <p:nvPr>
            <p:ph sz="half" idx="2"/>
          </p:nvPr>
        </p:nvPicPr>
        <p:blipFill>
          <a:blip r:embed="rId3"/>
          <a:stretch>
            <a:fillRect/>
          </a:stretch>
        </p:blipFill>
        <p:spPr>
          <a:xfrm>
            <a:off x="4953000" y="1600200"/>
            <a:ext cx="4191000" cy="5029200"/>
          </a:xfrm>
        </p:spPr>
      </p:pic>
    </p:spTree>
  </p:cSld>
  <p:clrMapOvr>
    <a:masterClrMapping/>
  </p:clrMapOvr>
  <p:transition advTm="15000">
    <p:cover dir="l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TotalTime>
  <Words>78</Words>
  <Application>Microsoft Office PowerPoint</Application>
  <PresentationFormat>On-screen Show (4:3)</PresentationFormat>
  <Paragraphs>29</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არეშფერანის XII კლასი</vt:lpstr>
      <vt:lpstr>  არეშფერანის საჯარო სკოლა </vt:lpstr>
      <vt:lpstr>ჩემო პატარა მეგორებო!  არეშფერანის საჯარო სკოლის მასწავლებლები   გილოცავთ სკოლის დამთავრებას, გისურვებთ წინსვლას და წარმატებას.  თქვენ გადახვედით ცხოვრების  ახალ ეტეტაპზე, მსურს ყველა წარმატებული და ბედნიერები იყოთ.  ბევრჯერ მოგვაგონდება და მოგვენატრება  სკოლაში ერთად გატარებული დღეები,უამრავი სასიხარულო თუ სევდიანი  ისტორიები, მიღწევები თუ საგანმანათლებლო ექსკურსიები.    </vt:lpstr>
      <vt:lpstr>არეშფერანის საჯარო სკოლა </vt:lpstr>
      <vt:lpstr>არეშფერანის საჯარო სკიოლა  ,,ეტალონი’’ ნიკოლოზ ხოზრევანიძე</vt:lpstr>
      <vt:lpstr>ნინა პილიევა</vt:lpstr>
      <vt:lpstr>ანდრო გიგოლაევი</vt:lpstr>
      <vt:lpstr>თეონა მაჭარაშვილი </vt:lpstr>
      <vt:lpstr>ვლადიმერ ვალიევი</vt:lpstr>
      <vt:lpstr>ქეთი თავდგირიძე</vt:lpstr>
      <vt:lpstr>ლაშა კუდუხაშვილი</vt:lpstr>
      <vt:lpstr>თამთა ყიფშიძე</vt:lpstr>
      <vt:lpstr>ღირსეული ფრემბურთელები</vt:lpstr>
      <vt:lpstr>სკოლის დირექტორი;  თამაზი კაპანაძე დამრიგებელი; დავით ცერცვაძე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არეშფერანის XII კლასი</dc:title>
  <dc:creator>User</dc:creator>
  <cp:lastModifiedBy>User</cp:lastModifiedBy>
  <cp:revision>36</cp:revision>
  <dcterms:created xsi:type="dcterms:W3CDTF">2020-05-19T14:12:49Z</dcterms:created>
  <dcterms:modified xsi:type="dcterms:W3CDTF">2020-05-19T20:04:20Z</dcterms:modified>
</cp:coreProperties>
</file>