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02" autoAdjust="0"/>
  </p:normalViewPr>
  <p:slideViewPr>
    <p:cSldViewPr>
      <p:cViewPr varScale="1">
        <p:scale>
          <a:sx n="61" d="100"/>
          <a:sy n="61" d="100"/>
        </p:scale>
        <p:origin x="-16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დისტანციურად მუშაობის შედეგი II კლასი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დისტანციურად მუშაობის შედეგი II კლასი</dc:title>
  <dc:creator>1</dc:creator>
  <cp:lastModifiedBy>1</cp:lastModifiedBy>
  <cp:revision>8</cp:revision>
  <dcterms:created xsi:type="dcterms:W3CDTF">2020-04-22T16:19:54Z</dcterms:created>
  <dcterms:modified xsi:type="dcterms:W3CDTF">2020-04-22T17:34:13Z</dcterms:modified>
</cp:coreProperties>
</file>