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6200" cy="76200"/>
</p:viewPr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CDDBB83-77C1-4099-A0AA-289882E745E2}">
  <ds:schemaRefs>
    <ds:schemaRef ds:uri="4873beb7-5857-4685-be1f-d57550cc96cc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32</TotalTime>
  <Words>820</Words>
  <Application>Microsoft Office PowerPoint</Application>
  <PresentationFormat>Widescreen</PresentationFormat>
  <Paragraphs>170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Corbel</vt:lpstr>
      <vt:lpstr>Euphemia</vt:lpstr>
      <vt:lpstr>Sylfaen</vt:lpstr>
      <vt:lpstr>Basis</vt:lpstr>
      <vt:lpstr>Title With Picture Layout</vt:lpstr>
      <vt:lpstr>                      მადლობის სიგელი</vt:lpstr>
      <vt:lpstr>                       მადლობის  სიგელი</vt:lpstr>
      <vt:lpstr>                       მადლობის  სიგელი</vt:lpstr>
      <vt:lpstr>                       მადლობის  სიგელი</vt:lpstr>
      <vt:lpstr>                       მადლობის  სიგელი</vt:lpstr>
      <vt:lpstr>                       მადლობის  სიგელი</vt:lpstr>
      <vt:lpstr>                       მადლობის  სიგელი</vt:lpstr>
      <vt:lpstr>                       მადლობის  სიგელი</vt:lpstr>
      <vt:lpstr>                       მადლობის  სიგელი</vt:lpstr>
      <vt:lpstr>                       მადლობის  სიგელი</vt:lpstr>
      <vt:lpstr>                       მადლობის  სიგელი</vt:lpstr>
      <vt:lpstr>                       მადლობის  სიგელი</vt:lpstr>
      <vt:lpstr>                       მადლობის  სიგელი</vt:lpstr>
      <vt:lpstr>                       მადლობის  სიგელი</vt:lpstr>
      <vt:lpstr>                       მადლობის  სიგელი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With Picture Layout</dc:title>
  <dc:creator>lenovo</dc:creator>
  <cp:lastModifiedBy>ad28batumi20@schools.emis.ge</cp:lastModifiedBy>
  <cp:revision>3</cp:revision>
  <dcterms:created xsi:type="dcterms:W3CDTF">2020-04-26T14:53:47Z</dcterms:created>
  <dcterms:modified xsi:type="dcterms:W3CDTF">2020-04-29T17:26:58Z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