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0"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microsoft.com/office/2016/11/relationships/changesInfo" Target="changesInfos/changesInfo1.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uridzemariaami@gmail.com" userId="b98c70b5f854a344" providerId="LiveId" clId="{1E51BA7C-6E83-494D-95F0-49260EBBA6BA}"/>
    <pc:docChg chg="custSel addSld delSld modSld">
      <pc:chgData name="iluridzemariaami@gmail.com" userId="b98c70b5f854a344" providerId="LiveId" clId="{1E51BA7C-6E83-494D-95F0-49260EBBA6BA}" dt="2020-04-16T07:59:30.868" v="323" actId="1076"/>
      <pc:docMkLst>
        <pc:docMk/>
      </pc:docMkLst>
      <pc:sldChg chg="addSp delSp modSp">
        <pc:chgData name="iluridzemariaami@gmail.com" userId="b98c70b5f854a344" providerId="LiveId" clId="{1E51BA7C-6E83-494D-95F0-49260EBBA6BA}" dt="2020-04-15T19:43:20.470" v="33" actId="1076"/>
        <pc:sldMkLst>
          <pc:docMk/>
          <pc:sldMk cId="2758427798" sldId="256"/>
        </pc:sldMkLst>
        <pc:spChg chg="mod">
          <ac:chgData name="iluridzemariaami@gmail.com" userId="b98c70b5f854a344" providerId="LiveId" clId="{1E51BA7C-6E83-494D-95F0-49260EBBA6BA}" dt="2020-04-15T19:42:06.003" v="22" actId="1076"/>
          <ac:spMkLst>
            <pc:docMk/>
            <pc:sldMk cId="2758427798" sldId="256"/>
            <ac:spMk id="2" creationId="{2D4BFE9E-0ED9-7A4F-9DE8-28729BF4B165}"/>
          </ac:spMkLst>
        </pc:spChg>
        <pc:spChg chg="del mod">
          <ac:chgData name="iluridzemariaami@gmail.com" userId="b98c70b5f854a344" providerId="LiveId" clId="{1E51BA7C-6E83-494D-95F0-49260EBBA6BA}" dt="2020-04-15T19:42:43.098" v="25" actId="21"/>
          <ac:spMkLst>
            <pc:docMk/>
            <pc:sldMk cId="2758427798" sldId="256"/>
            <ac:spMk id="3" creationId="{754ABBF8-3295-2245-815D-E57DA5315421}"/>
          </ac:spMkLst>
        </pc:spChg>
        <pc:picChg chg="add mod">
          <ac:chgData name="iluridzemariaami@gmail.com" userId="b98c70b5f854a344" providerId="LiveId" clId="{1E51BA7C-6E83-494D-95F0-49260EBBA6BA}" dt="2020-04-15T19:43:20.470" v="33" actId="1076"/>
          <ac:picMkLst>
            <pc:docMk/>
            <pc:sldMk cId="2758427798" sldId="256"/>
            <ac:picMk id="4" creationId="{C5ACF02C-6D0F-4A45-BE8D-7F880A559132}"/>
          </ac:picMkLst>
        </pc:picChg>
      </pc:sldChg>
      <pc:sldChg chg="addSp modSp new">
        <pc:chgData name="iluridzemariaami@gmail.com" userId="b98c70b5f854a344" providerId="LiveId" clId="{1E51BA7C-6E83-494D-95F0-49260EBBA6BA}" dt="2020-04-15T19:49:19.957" v="65" actId="1076"/>
        <pc:sldMkLst>
          <pc:docMk/>
          <pc:sldMk cId="594314019" sldId="257"/>
        </pc:sldMkLst>
        <pc:spChg chg="mod">
          <ac:chgData name="iluridzemariaami@gmail.com" userId="b98c70b5f854a344" providerId="LiveId" clId="{1E51BA7C-6E83-494D-95F0-49260EBBA6BA}" dt="2020-04-15T19:44:53.864" v="54" actId="1076"/>
          <ac:spMkLst>
            <pc:docMk/>
            <pc:sldMk cId="594314019" sldId="257"/>
            <ac:spMk id="2" creationId="{7D4CCFAF-21F6-784A-BAD9-F884FB890A6C}"/>
          </ac:spMkLst>
        </pc:spChg>
        <pc:spChg chg="mod">
          <ac:chgData name="iluridzemariaami@gmail.com" userId="b98c70b5f854a344" providerId="LiveId" clId="{1E51BA7C-6E83-494D-95F0-49260EBBA6BA}" dt="2020-04-15T19:46:42.275" v="56" actId="1076"/>
          <ac:spMkLst>
            <pc:docMk/>
            <pc:sldMk cId="594314019" sldId="257"/>
            <ac:spMk id="3" creationId="{D720CAB8-DAB3-9F45-B6CD-F3185203FC16}"/>
          </ac:spMkLst>
        </pc:spChg>
        <pc:picChg chg="add mod">
          <ac:chgData name="iluridzemariaami@gmail.com" userId="b98c70b5f854a344" providerId="LiveId" clId="{1E51BA7C-6E83-494D-95F0-49260EBBA6BA}" dt="2020-04-15T19:49:19.957" v="65" actId="1076"/>
          <ac:picMkLst>
            <pc:docMk/>
            <pc:sldMk cId="594314019" sldId="257"/>
            <ac:picMk id="4" creationId="{79EB321D-A5B7-7F45-9BAD-D086498A12CD}"/>
          </ac:picMkLst>
        </pc:picChg>
      </pc:sldChg>
      <pc:sldChg chg="addSp delSp modSp new">
        <pc:chgData name="iluridzemariaami@gmail.com" userId="b98c70b5f854a344" providerId="LiveId" clId="{1E51BA7C-6E83-494D-95F0-49260EBBA6BA}" dt="2020-04-16T06:52:33.398" v="88" actId="1076"/>
        <pc:sldMkLst>
          <pc:docMk/>
          <pc:sldMk cId="4082664895" sldId="258"/>
        </pc:sldMkLst>
        <pc:spChg chg="del">
          <ac:chgData name="iluridzemariaami@gmail.com" userId="b98c70b5f854a344" providerId="LiveId" clId="{1E51BA7C-6E83-494D-95F0-49260EBBA6BA}" dt="2020-04-15T19:51:01.669" v="67" actId="21"/>
          <ac:spMkLst>
            <pc:docMk/>
            <pc:sldMk cId="4082664895" sldId="258"/>
            <ac:spMk id="2" creationId="{E72C95D3-A8C9-BF4E-92A2-A15AB40D5A73}"/>
          </ac:spMkLst>
        </pc:spChg>
        <pc:spChg chg="del">
          <ac:chgData name="iluridzemariaami@gmail.com" userId="b98c70b5f854a344" providerId="LiveId" clId="{1E51BA7C-6E83-494D-95F0-49260EBBA6BA}" dt="2020-04-15T19:51:05.677" v="68" actId="22"/>
          <ac:spMkLst>
            <pc:docMk/>
            <pc:sldMk cId="4082664895" sldId="258"/>
            <ac:spMk id="3" creationId="{D7634E73-B03B-B84A-A4CB-4871AA2CED1D}"/>
          </ac:spMkLst>
        </pc:spChg>
        <pc:spChg chg="add del mod">
          <ac:chgData name="iluridzemariaami@gmail.com" userId="b98c70b5f854a344" providerId="LiveId" clId="{1E51BA7C-6E83-494D-95F0-49260EBBA6BA}" dt="2020-04-15T19:51:08.976" v="69" actId="22"/>
          <ac:spMkLst>
            <pc:docMk/>
            <pc:sldMk cId="4082664895" sldId="258"/>
            <ac:spMk id="5" creationId="{BECFE592-74A8-FC47-A90B-F15A54C76715}"/>
          </ac:spMkLst>
        </pc:spChg>
        <pc:spChg chg="add del mod">
          <ac:chgData name="iluridzemariaami@gmail.com" userId="b98c70b5f854a344" providerId="LiveId" clId="{1E51BA7C-6E83-494D-95F0-49260EBBA6BA}" dt="2020-04-15T19:51:17.470" v="70" actId="22"/>
          <ac:spMkLst>
            <pc:docMk/>
            <pc:sldMk cId="4082664895" sldId="258"/>
            <ac:spMk id="7" creationId="{7F795A5F-1619-0F4F-8A4E-1A72879C0B0D}"/>
          </ac:spMkLst>
        </pc:spChg>
        <pc:spChg chg="add del mod">
          <ac:chgData name="iluridzemariaami@gmail.com" userId="b98c70b5f854a344" providerId="LiveId" clId="{1E51BA7C-6E83-494D-95F0-49260EBBA6BA}" dt="2020-04-15T19:51:25.201" v="71" actId="22"/>
          <ac:spMkLst>
            <pc:docMk/>
            <pc:sldMk cId="4082664895" sldId="258"/>
            <ac:spMk id="9" creationId="{0250D2E7-4A06-9141-ABDB-741633FBF841}"/>
          </ac:spMkLst>
        </pc:spChg>
        <pc:spChg chg="add mod">
          <ac:chgData name="iluridzemariaami@gmail.com" userId="b98c70b5f854a344" providerId="LiveId" clId="{1E51BA7C-6E83-494D-95F0-49260EBBA6BA}" dt="2020-04-16T06:48:31.109" v="75" actId="1076"/>
          <ac:spMkLst>
            <pc:docMk/>
            <pc:sldMk cId="4082664895" sldId="258"/>
            <ac:spMk id="11" creationId="{95F352BC-2512-D540-A36C-7921971B7F9C}"/>
          </ac:spMkLst>
        </pc:spChg>
        <pc:picChg chg="add mod">
          <ac:chgData name="iluridzemariaami@gmail.com" userId="b98c70b5f854a344" providerId="LiveId" clId="{1E51BA7C-6E83-494D-95F0-49260EBBA6BA}" dt="2020-04-16T06:52:33.398" v="88" actId="1076"/>
          <ac:picMkLst>
            <pc:docMk/>
            <pc:sldMk cId="4082664895" sldId="258"/>
            <ac:picMk id="2" creationId="{D9F06E07-AC16-534A-AB51-CDC4070E0DD9}"/>
          </ac:picMkLst>
        </pc:picChg>
      </pc:sldChg>
      <pc:sldChg chg="addSp delSp modSp new">
        <pc:chgData name="iluridzemariaami@gmail.com" userId="b98c70b5f854a344" providerId="LiveId" clId="{1E51BA7C-6E83-494D-95F0-49260EBBA6BA}" dt="2020-04-16T07:08:41.350" v="135" actId="27636"/>
        <pc:sldMkLst>
          <pc:docMk/>
          <pc:sldMk cId="1415114154" sldId="259"/>
        </pc:sldMkLst>
        <pc:spChg chg="del">
          <ac:chgData name="iluridzemariaami@gmail.com" userId="b98c70b5f854a344" providerId="LiveId" clId="{1E51BA7C-6E83-494D-95F0-49260EBBA6BA}" dt="2020-04-16T06:49:52.569" v="77" actId="21"/>
          <ac:spMkLst>
            <pc:docMk/>
            <pc:sldMk cId="1415114154" sldId="259"/>
            <ac:spMk id="2" creationId="{844501F9-27D6-5947-A287-3DEFD38A09E0}"/>
          </ac:spMkLst>
        </pc:spChg>
        <pc:spChg chg="del">
          <ac:chgData name="iluridzemariaami@gmail.com" userId="b98c70b5f854a344" providerId="LiveId" clId="{1E51BA7C-6E83-494D-95F0-49260EBBA6BA}" dt="2020-04-16T06:50:03.124" v="78" actId="22"/>
          <ac:spMkLst>
            <pc:docMk/>
            <pc:sldMk cId="1415114154" sldId="259"/>
            <ac:spMk id="3" creationId="{79302BC9-2C44-E649-9D70-DA43A44E020C}"/>
          </ac:spMkLst>
        </pc:spChg>
        <pc:spChg chg="add del mod">
          <ac:chgData name="iluridzemariaami@gmail.com" userId="b98c70b5f854a344" providerId="LiveId" clId="{1E51BA7C-6E83-494D-95F0-49260EBBA6BA}" dt="2020-04-16T06:50:07.932" v="79" actId="22"/>
          <ac:spMkLst>
            <pc:docMk/>
            <pc:sldMk cId="1415114154" sldId="259"/>
            <ac:spMk id="5" creationId="{5DA8E79D-D4DF-114A-BBC5-8371FE10F549}"/>
          </ac:spMkLst>
        </pc:spChg>
        <pc:spChg chg="add del mod">
          <ac:chgData name="iluridzemariaami@gmail.com" userId="b98c70b5f854a344" providerId="LiveId" clId="{1E51BA7C-6E83-494D-95F0-49260EBBA6BA}" dt="2020-04-16T06:52:44.056" v="89" actId="22"/>
          <ac:spMkLst>
            <pc:docMk/>
            <pc:sldMk cId="1415114154" sldId="259"/>
            <ac:spMk id="7" creationId="{F619BC2C-5B6F-1141-9311-01A6E7AAF83F}"/>
          </ac:spMkLst>
        </pc:spChg>
        <pc:spChg chg="add del mod">
          <ac:chgData name="iluridzemariaami@gmail.com" userId="b98c70b5f854a344" providerId="LiveId" clId="{1E51BA7C-6E83-494D-95F0-49260EBBA6BA}" dt="2020-04-16T06:54:31.886" v="91" actId="22"/>
          <ac:spMkLst>
            <pc:docMk/>
            <pc:sldMk cId="1415114154" sldId="259"/>
            <ac:spMk id="9" creationId="{B77675FB-6E40-D742-9D31-D4A58EEE5E20}"/>
          </ac:spMkLst>
        </pc:spChg>
        <pc:spChg chg="add del mod">
          <ac:chgData name="iluridzemariaami@gmail.com" userId="b98c70b5f854a344" providerId="LiveId" clId="{1E51BA7C-6E83-494D-95F0-49260EBBA6BA}" dt="2020-04-16T06:54:49.630" v="92" actId="931"/>
          <ac:spMkLst>
            <pc:docMk/>
            <pc:sldMk cId="1415114154" sldId="259"/>
            <ac:spMk id="11" creationId="{E20ED7E0-CECE-1E41-8B0E-2C8E0DC20292}"/>
          </ac:spMkLst>
        </pc:spChg>
        <pc:spChg chg="add del mod">
          <ac:chgData name="iluridzemariaami@gmail.com" userId="b98c70b5f854a344" providerId="LiveId" clId="{1E51BA7C-6E83-494D-95F0-49260EBBA6BA}" dt="2020-04-16T06:55:08.462" v="95" actId="22"/>
          <ac:spMkLst>
            <pc:docMk/>
            <pc:sldMk cId="1415114154" sldId="259"/>
            <ac:spMk id="15" creationId="{7C065655-FE83-DD40-BAD6-F4FBF6C3B06E}"/>
          </ac:spMkLst>
        </pc:spChg>
        <pc:spChg chg="add del mod">
          <ac:chgData name="iluridzemariaami@gmail.com" userId="b98c70b5f854a344" providerId="LiveId" clId="{1E51BA7C-6E83-494D-95F0-49260EBBA6BA}" dt="2020-04-16T06:57:41.253" v="99" actId="22"/>
          <ac:spMkLst>
            <pc:docMk/>
            <pc:sldMk cId="1415114154" sldId="259"/>
            <ac:spMk id="19" creationId="{66F2004E-E111-AD40-824A-1DB00457A3F2}"/>
          </ac:spMkLst>
        </pc:spChg>
        <pc:spChg chg="add mod">
          <ac:chgData name="iluridzemariaami@gmail.com" userId="b98c70b5f854a344" providerId="LiveId" clId="{1E51BA7C-6E83-494D-95F0-49260EBBA6BA}" dt="2020-04-16T07:08:41.350" v="135" actId="27636"/>
          <ac:spMkLst>
            <pc:docMk/>
            <pc:sldMk cId="1415114154" sldId="259"/>
            <ac:spMk id="23" creationId="{5E5BC4E7-B114-9543-B8E3-C1451735F740}"/>
          </ac:spMkLst>
        </pc:spChg>
        <pc:picChg chg="add del mod ord">
          <ac:chgData name="iluridzemariaami@gmail.com" userId="b98c70b5f854a344" providerId="LiveId" clId="{1E51BA7C-6E83-494D-95F0-49260EBBA6BA}" dt="2020-04-16T06:55:05.895" v="94" actId="21"/>
          <ac:picMkLst>
            <pc:docMk/>
            <pc:sldMk cId="1415114154" sldId="259"/>
            <ac:picMk id="12" creationId="{568CD12E-41DC-6D4A-AE50-4B464F67B9DA}"/>
          </ac:picMkLst>
        </pc:picChg>
        <pc:picChg chg="add del mod">
          <ac:chgData name="iluridzemariaami@gmail.com" userId="b98c70b5f854a344" providerId="LiveId" clId="{1E51BA7C-6E83-494D-95F0-49260EBBA6BA}" dt="2020-04-16T06:57:37.621" v="98" actId="21"/>
          <ac:picMkLst>
            <pc:docMk/>
            <pc:sldMk cId="1415114154" sldId="259"/>
            <ac:picMk id="17" creationId="{B1419AE1-4E0C-7941-883C-157D84642EC1}"/>
          </ac:picMkLst>
        </pc:picChg>
        <pc:picChg chg="add del mod">
          <ac:chgData name="iluridzemariaami@gmail.com" userId="b98c70b5f854a344" providerId="LiveId" clId="{1E51BA7C-6E83-494D-95F0-49260EBBA6BA}" dt="2020-04-16T07:02:34.089" v="100" actId="21"/>
          <ac:picMkLst>
            <pc:docMk/>
            <pc:sldMk cId="1415114154" sldId="259"/>
            <ac:picMk id="21" creationId="{A3184AA0-08AE-904C-9545-A6DEFBD71BB6}"/>
          </ac:picMkLst>
        </pc:picChg>
      </pc:sldChg>
      <pc:sldChg chg="addSp delSp modSp new">
        <pc:chgData name="iluridzemariaami@gmail.com" userId="b98c70b5f854a344" providerId="LiveId" clId="{1E51BA7C-6E83-494D-95F0-49260EBBA6BA}" dt="2020-04-16T07:06:57.623" v="119" actId="1076"/>
        <pc:sldMkLst>
          <pc:docMk/>
          <pc:sldMk cId="755635110" sldId="260"/>
        </pc:sldMkLst>
        <pc:spChg chg="del">
          <ac:chgData name="iluridzemariaami@gmail.com" userId="b98c70b5f854a344" providerId="LiveId" clId="{1E51BA7C-6E83-494D-95F0-49260EBBA6BA}" dt="2020-04-16T07:06:52.251" v="117" actId="21"/>
          <ac:spMkLst>
            <pc:docMk/>
            <pc:sldMk cId="755635110" sldId="260"/>
            <ac:spMk id="2" creationId="{B4C2DB9F-B166-9A45-8235-F80BC76C237B}"/>
          </ac:spMkLst>
        </pc:spChg>
        <pc:spChg chg="del">
          <ac:chgData name="iluridzemariaami@gmail.com" userId="b98c70b5f854a344" providerId="LiveId" clId="{1E51BA7C-6E83-494D-95F0-49260EBBA6BA}" dt="2020-04-16T07:06:47.387" v="116" actId="931"/>
          <ac:spMkLst>
            <pc:docMk/>
            <pc:sldMk cId="755635110" sldId="260"/>
            <ac:spMk id="3" creationId="{4B022C03-5343-BF4B-B4CE-4540DB09C9EE}"/>
          </ac:spMkLst>
        </pc:spChg>
        <pc:picChg chg="add mod ord">
          <ac:chgData name="iluridzemariaami@gmail.com" userId="b98c70b5f854a344" providerId="LiveId" clId="{1E51BA7C-6E83-494D-95F0-49260EBBA6BA}" dt="2020-04-16T07:06:57.623" v="119" actId="1076"/>
          <ac:picMkLst>
            <pc:docMk/>
            <pc:sldMk cId="755635110" sldId="260"/>
            <ac:picMk id="4" creationId="{41757A62-57C9-8443-84FC-1039A98B7F1E}"/>
          </ac:picMkLst>
        </pc:picChg>
      </pc:sldChg>
      <pc:sldChg chg="addSp delSp modSp new">
        <pc:chgData name="iluridzemariaami@gmail.com" userId="b98c70b5f854a344" providerId="LiveId" clId="{1E51BA7C-6E83-494D-95F0-49260EBBA6BA}" dt="2020-04-16T07:11:46.883" v="278" actId="1076"/>
        <pc:sldMkLst>
          <pc:docMk/>
          <pc:sldMk cId="1660646068" sldId="261"/>
        </pc:sldMkLst>
        <pc:spChg chg="del">
          <ac:chgData name="iluridzemariaami@gmail.com" userId="b98c70b5f854a344" providerId="LiveId" clId="{1E51BA7C-6E83-494D-95F0-49260EBBA6BA}" dt="2020-04-16T07:07:21.155" v="121" actId="21"/>
          <ac:spMkLst>
            <pc:docMk/>
            <pc:sldMk cId="1660646068" sldId="261"/>
            <ac:spMk id="2" creationId="{A7C172E8-2F6C-8B4C-A48B-CE831371089B}"/>
          </ac:spMkLst>
        </pc:spChg>
        <pc:spChg chg="del">
          <ac:chgData name="iluridzemariaami@gmail.com" userId="b98c70b5f854a344" providerId="LiveId" clId="{1E51BA7C-6E83-494D-95F0-49260EBBA6BA}" dt="2020-04-16T07:07:43.305" v="122" actId="931"/>
          <ac:spMkLst>
            <pc:docMk/>
            <pc:sldMk cId="1660646068" sldId="261"/>
            <ac:spMk id="3" creationId="{B119F22F-32A1-7548-A6BE-32A0CA701ABD}"/>
          </ac:spMkLst>
        </pc:spChg>
        <pc:spChg chg="add mod">
          <ac:chgData name="iluridzemariaami@gmail.com" userId="b98c70b5f854a344" providerId="LiveId" clId="{1E51BA7C-6E83-494D-95F0-49260EBBA6BA}" dt="2020-04-16T07:11:32.445" v="272" actId="1076"/>
          <ac:spMkLst>
            <pc:docMk/>
            <pc:sldMk cId="1660646068" sldId="261"/>
            <ac:spMk id="6" creationId="{9E4E5376-D2B3-9643-9648-674CF63F2935}"/>
          </ac:spMkLst>
        </pc:spChg>
        <pc:spChg chg="add del mod">
          <ac:chgData name="iluridzemariaami@gmail.com" userId="b98c70b5f854a344" providerId="LiveId" clId="{1E51BA7C-6E83-494D-95F0-49260EBBA6BA}" dt="2020-04-16T07:11:13.959" v="268" actId="931"/>
          <ac:spMkLst>
            <pc:docMk/>
            <pc:sldMk cId="1660646068" sldId="261"/>
            <ac:spMk id="8" creationId="{BBDC6A02-772D-7343-BE64-7593FC36DDFD}"/>
          </ac:spMkLst>
        </pc:spChg>
        <pc:picChg chg="add del mod ord">
          <ac:chgData name="iluridzemariaami@gmail.com" userId="b98c70b5f854a344" providerId="LiveId" clId="{1E51BA7C-6E83-494D-95F0-49260EBBA6BA}" dt="2020-04-16T07:10:49.383" v="267" actId="21"/>
          <ac:picMkLst>
            <pc:docMk/>
            <pc:sldMk cId="1660646068" sldId="261"/>
            <ac:picMk id="4" creationId="{703F7638-86FA-ED45-B097-F74ECFFA2516}"/>
          </ac:picMkLst>
        </pc:picChg>
        <pc:picChg chg="add mod ord">
          <ac:chgData name="iluridzemariaami@gmail.com" userId="b98c70b5f854a344" providerId="LiveId" clId="{1E51BA7C-6E83-494D-95F0-49260EBBA6BA}" dt="2020-04-16T07:11:46.883" v="278" actId="1076"/>
          <ac:picMkLst>
            <pc:docMk/>
            <pc:sldMk cId="1660646068" sldId="261"/>
            <ac:picMk id="9" creationId="{0565F7A8-B7D6-5C46-9C4E-8A14560CA611}"/>
          </ac:picMkLst>
        </pc:picChg>
      </pc:sldChg>
      <pc:sldChg chg="addSp delSp modSp new">
        <pc:chgData name="iluridzemariaami@gmail.com" userId="b98c70b5f854a344" providerId="LiveId" clId="{1E51BA7C-6E83-494D-95F0-49260EBBA6BA}" dt="2020-04-16T07:15:59.126" v="291" actId="1076"/>
        <pc:sldMkLst>
          <pc:docMk/>
          <pc:sldMk cId="630028389" sldId="262"/>
        </pc:sldMkLst>
        <pc:spChg chg="del">
          <ac:chgData name="iluridzemariaami@gmail.com" userId="b98c70b5f854a344" providerId="LiveId" clId="{1E51BA7C-6E83-494D-95F0-49260EBBA6BA}" dt="2020-04-16T07:13:32.435" v="281" actId="21"/>
          <ac:spMkLst>
            <pc:docMk/>
            <pc:sldMk cId="630028389" sldId="262"/>
            <ac:spMk id="2" creationId="{3BB96747-12A2-3047-BFEE-64C7660C77B2}"/>
          </ac:spMkLst>
        </pc:spChg>
        <pc:spChg chg="mod">
          <ac:chgData name="iluridzemariaami@gmail.com" userId="b98c70b5f854a344" providerId="LiveId" clId="{1E51BA7C-6E83-494D-95F0-49260EBBA6BA}" dt="2020-04-16T07:13:40.928" v="282" actId="1076"/>
          <ac:spMkLst>
            <pc:docMk/>
            <pc:sldMk cId="630028389" sldId="262"/>
            <ac:spMk id="3" creationId="{61517E2E-DB71-134D-B489-55914CF8A090}"/>
          </ac:spMkLst>
        </pc:spChg>
        <pc:picChg chg="add mod">
          <ac:chgData name="iluridzemariaami@gmail.com" userId="b98c70b5f854a344" providerId="LiveId" clId="{1E51BA7C-6E83-494D-95F0-49260EBBA6BA}" dt="2020-04-16T07:15:59.126" v="291" actId="1076"/>
          <ac:picMkLst>
            <pc:docMk/>
            <pc:sldMk cId="630028389" sldId="262"/>
            <ac:picMk id="4" creationId="{1C19C2B4-A4F3-E942-88C8-2030F0380DB6}"/>
          </ac:picMkLst>
        </pc:picChg>
      </pc:sldChg>
      <pc:sldChg chg="addSp delSp modSp new">
        <pc:chgData name="iluridzemariaami@gmail.com" userId="b98c70b5f854a344" providerId="LiveId" clId="{1E51BA7C-6E83-494D-95F0-49260EBBA6BA}" dt="2020-04-16T07:59:30.868" v="323" actId="1076"/>
        <pc:sldMkLst>
          <pc:docMk/>
          <pc:sldMk cId="364053475" sldId="263"/>
        </pc:sldMkLst>
        <pc:spChg chg="del">
          <ac:chgData name="iluridzemariaami@gmail.com" userId="b98c70b5f854a344" providerId="LiveId" clId="{1E51BA7C-6E83-494D-95F0-49260EBBA6BA}" dt="2020-04-16T07:56:49.567" v="293" actId="21"/>
          <ac:spMkLst>
            <pc:docMk/>
            <pc:sldMk cId="364053475" sldId="263"/>
            <ac:spMk id="2" creationId="{382C581D-3BC1-B94B-8828-6B8EFF2CC571}"/>
          </ac:spMkLst>
        </pc:spChg>
        <pc:spChg chg="del">
          <ac:chgData name="iluridzemariaami@gmail.com" userId="b98c70b5f854a344" providerId="LiveId" clId="{1E51BA7C-6E83-494D-95F0-49260EBBA6BA}" dt="2020-04-16T07:56:52.084" v="294" actId="21"/>
          <ac:spMkLst>
            <pc:docMk/>
            <pc:sldMk cId="364053475" sldId="263"/>
            <ac:spMk id="3" creationId="{B5E0AF67-E0D8-D641-964D-841CF42F0EB2}"/>
          </ac:spMkLst>
        </pc:spChg>
        <pc:picChg chg="add mod">
          <ac:chgData name="iluridzemariaami@gmail.com" userId="b98c70b5f854a344" providerId="LiveId" clId="{1E51BA7C-6E83-494D-95F0-49260EBBA6BA}" dt="2020-04-16T07:59:30.868" v="323" actId="1076"/>
          <ac:picMkLst>
            <pc:docMk/>
            <pc:sldMk cId="364053475" sldId="263"/>
            <ac:picMk id="4" creationId="{E3101155-77D0-824B-A1AD-EC3EE2BF898D}"/>
          </ac:picMkLst>
        </pc:picChg>
        <pc:picChg chg="add del mod">
          <ac:chgData name="iluridzemariaami@gmail.com" userId="b98c70b5f854a344" providerId="LiveId" clId="{1E51BA7C-6E83-494D-95F0-49260EBBA6BA}" dt="2020-04-16T07:59:07.915" v="317" actId="21"/>
          <ac:picMkLst>
            <pc:docMk/>
            <pc:sldMk cId="364053475" sldId="263"/>
            <ac:picMk id="6" creationId="{684D6070-662F-694F-ABE4-446267953E17}"/>
          </ac:picMkLst>
        </pc:picChg>
      </pc:sldChg>
      <pc:sldChg chg="new del">
        <pc:chgData name="iluridzemariaami@gmail.com" userId="b98c70b5f854a344" providerId="LiveId" clId="{1E51BA7C-6E83-494D-95F0-49260EBBA6BA}" dt="2020-04-16T07:58:22.760" v="309" actId="21"/>
        <pc:sldMkLst>
          <pc:docMk/>
          <pc:sldMk cId="2789090415"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ka.m.wikipedia.org/wiki/%E1%83%90%E1%83%A8%E1%83%A8-%E1%83%98%E1%83%A1_%E1%83%A1%E1%83%94%E1%83%9C%E1%83%90%E1%83%A2%E1%83%98" TargetMode="External" /><Relationship Id="rId2" Type="http://schemas.openxmlformats.org/officeDocument/2006/relationships/hyperlink" Target="https://ka.m.wikipedia.org/wiki/%E1%83%A3_%E1%83%A2%E1%83%90%E1%83%9C%E1%83%98" TargetMode="External" /><Relationship Id="rId1" Type="http://schemas.openxmlformats.org/officeDocument/2006/relationships/slideLayout" Target="../slideLayouts/slideLayout2.xml" /><Relationship Id="rId4" Type="http://schemas.openxmlformats.org/officeDocument/2006/relationships/hyperlink" Target="https://ka.m.wikipedia.org/wiki/%E1%83%97%E1%83%90%E1%83%95%E1%83%98%E1%83%A1%E1%83%A3%E1%83%A4%E1%83%9A%E1%83%94%E1%83%91%E1%83%98%E1%83%A1_%E1%83%A1%E1%83%90%E1%83%9E%E1%83%A0%E1%83%94%E1%83%96%E1%83%98%E1%83%93%E1%83%94%E1%83%9C%E1%83%A2%E1%83%9D_%E1%83%9B%E1%83%94%E1%83%93%E1%83%90%E1%83%9A%E1%83%98" TargetMode="External" /></Relationships>
</file>

<file path=ppt/slides/_rels/slide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BFE9E-0ED9-7A4F-9DE8-28729BF4B165}"/>
              </a:ext>
            </a:extLst>
          </p:cNvPr>
          <p:cNvSpPr>
            <a:spLocks noGrp="1"/>
          </p:cNvSpPr>
          <p:nvPr>
            <p:ph type="ctrTitle"/>
          </p:nvPr>
        </p:nvSpPr>
        <p:spPr>
          <a:xfrm>
            <a:off x="256911" y="0"/>
            <a:ext cx="7766936" cy="1226344"/>
          </a:xfrm>
        </p:spPr>
        <p:txBody>
          <a:bodyPr/>
          <a:lstStyle/>
          <a:p>
            <a:r>
              <a:rPr lang="en-GB" b="1"/>
              <a:t>დედამიწის დღე</a:t>
            </a:r>
            <a:endParaRPr lang="en-US" b="1"/>
          </a:p>
        </p:txBody>
      </p:sp>
      <p:pic>
        <p:nvPicPr>
          <p:cNvPr id="4" name="Picture 4">
            <a:extLst>
              <a:ext uri="{FF2B5EF4-FFF2-40B4-BE49-F238E27FC236}">
                <a16:creationId xmlns:a16="http://schemas.microsoft.com/office/drawing/2014/main" id="{C5ACF02C-6D0F-4A45-BE8D-7F880A559132}"/>
              </a:ext>
            </a:extLst>
          </p:cNvPr>
          <p:cNvPicPr>
            <a:picLocks noChangeAspect="1"/>
          </p:cNvPicPr>
          <p:nvPr/>
        </p:nvPicPr>
        <p:blipFill>
          <a:blip r:embed="rId2"/>
          <a:stretch>
            <a:fillRect/>
          </a:stretch>
        </p:blipFill>
        <p:spPr>
          <a:xfrm>
            <a:off x="2350600" y="1656676"/>
            <a:ext cx="6204923" cy="4758662"/>
          </a:xfrm>
          <a:prstGeom prst="rect">
            <a:avLst/>
          </a:prstGeom>
        </p:spPr>
      </p:pic>
    </p:spTree>
    <p:extLst>
      <p:ext uri="{BB962C8B-B14F-4D97-AF65-F5344CB8AC3E}">
        <p14:creationId xmlns:p14="http://schemas.microsoft.com/office/powerpoint/2010/main" val="275842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FAF-21F6-784A-BAD9-F884FB890A6C}"/>
              </a:ext>
            </a:extLst>
          </p:cNvPr>
          <p:cNvSpPr>
            <a:spLocks noGrp="1"/>
          </p:cNvSpPr>
          <p:nvPr>
            <p:ph type="title"/>
          </p:nvPr>
        </p:nvSpPr>
        <p:spPr>
          <a:xfrm>
            <a:off x="677334" y="309562"/>
            <a:ext cx="8596668" cy="1227931"/>
          </a:xfrm>
        </p:spPr>
        <p:txBody>
          <a:bodyPr/>
          <a:lstStyle/>
          <a:p>
            <a:r>
              <a:rPr lang="en-GB"/>
              <a:t>დედამიწის დღის აღნიშვნა</a:t>
            </a:r>
            <a:endParaRPr lang="en-US"/>
          </a:p>
        </p:txBody>
      </p:sp>
      <p:sp>
        <p:nvSpPr>
          <p:cNvPr id="3" name="Content Placeholder 2">
            <a:extLst>
              <a:ext uri="{FF2B5EF4-FFF2-40B4-BE49-F238E27FC236}">
                <a16:creationId xmlns:a16="http://schemas.microsoft.com/office/drawing/2014/main" id="{D720CAB8-DAB3-9F45-B6CD-F3185203FC16}"/>
              </a:ext>
            </a:extLst>
          </p:cNvPr>
          <p:cNvSpPr>
            <a:spLocks noGrp="1"/>
          </p:cNvSpPr>
          <p:nvPr>
            <p:ph idx="1"/>
          </p:nvPr>
        </p:nvSpPr>
        <p:spPr>
          <a:xfrm>
            <a:off x="677334" y="1327151"/>
            <a:ext cx="8596668" cy="3880773"/>
          </a:xfrm>
        </p:spPr>
        <p:txBody>
          <a:bodyPr/>
          <a:lstStyle/>
          <a:p>
            <a:r>
              <a:rPr lang="ka-GE" b="1" i="0">
                <a:solidFill>
                  <a:srgbClr val="222222"/>
                </a:solidFill>
                <a:effectLst/>
                <a:latin typeface="-apple-system"/>
              </a:rPr>
              <a:t>დედამიწის დღე</a:t>
            </a:r>
            <a:r>
              <a:rPr lang="ka-GE" b="0" i="0">
                <a:solidFill>
                  <a:srgbClr val="222222"/>
                </a:solidFill>
                <a:effectLst/>
                <a:latin typeface="-apple-system"/>
              </a:rPr>
              <a:t> — ყოველწლიური ღონისძიება, რომელიც 22 აპრილს აღინიშნება. ამ დღეს მსოფლიოს გარშემო იმართება გარემოს დაცვის მხარდასაჭერი ღონისძიებები. ის პირველად აღინიშნა 1970 წელს, დღესდღეობით კი დედამიწის დღის ქსელის მიერ მსოფლიო მასშტაბითაა კორდინირებული და ყოველწლიურად აღინიშნება 193 ქვეყანაზე მეტში.</a:t>
            </a:r>
            <a:endParaRPr lang="en-US"/>
          </a:p>
        </p:txBody>
      </p:sp>
      <p:pic>
        <p:nvPicPr>
          <p:cNvPr id="4" name="Picture 4">
            <a:extLst>
              <a:ext uri="{FF2B5EF4-FFF2-40B4-BE49-F238E27FC236}">
                <a16:creationId xmlns:a16="http://schemas.microsoft.com/office/drawing/2014/main" id="{79EB321D-A5B7-7F45-9BAD-D086498A12CD}"/>
              </a:ext>
            </a:extLst>
          </p:cNvPr>
          <p:cNvPicPr>
            <a:picLocks noChangeAspect="1"/>
          </p:cNvPicPr>
          <p:nvPr/>
        </p:nvPicPr>
        <p:blipFill>
          <a:blip r:embed="rId2"/>
          <a:stretch>
            <a:fillRect/>
          </a:stretch>
        </p:blipFill>
        <p:spPr>
          <a:xfrm>
            <a:off x="2573633" y="3155156"/>
            <a:ext cx="4804069" cy="3559969"/>
          </a:xfrm>
          <a:prstGeom prst="rect">
            <a:avLst/>
          </a:prstGeom>
        </p:spPr>
      </p:pic>
    </p:spTree>
    <p:extLst>
      <p:ext uri="{BB962C8B-B14F-4D97-AF65-F5344CB8AC3E}">
        <p14:creationId xmlns:p14="http://schemas.microsoft.com/office/powerpoint/2010/main" val="59431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5F352BC-2512-D540-A36C-7921971B7F9C}"/>
              </a:ext>
            </a:extLst>
          </p:cNvPr>
          <p:cNvSpPr>
            <a:spLocks noGrp="1"/>
          </p:cNvSpPr>
          <p:nvPr>
            <p:ph idx="1"/>
          </p:nvPr>
        </p:nvSpPr>
        <p:spPr>
          <a:xfrm>
            <a:off x="0" y="0"/>
            <a:ext cx="8596668" cy="3880773"/>
          </a:xfrm>
        </p:spPr>
        <p:txBody>
          <a:bodyPr>
            <a:normAutofit/>
          </a:bodyPr>
          <a:lstStyle/>
          <a:p>
            <a:r>
              <a:rPr lang="ka-GE" sz="2400" b="0" i="0">
                <a:solidFill>
                  <a:srgbClr val="222222"/>
                </a:solidFill>
                <a:effectLst/>
                <a:latin typeface="-apple-system"/>
              </a:rPr>
              <a:t>2016 წლის დედამიწის დღეზე ამერიკის შეერთებული შტატების, ჩინეთის და სხვა 120 ქვეყნის მიერ ხელი მოეწერა ისტორიული მნიშვნელობის მქონე „პარიზის შეთანხმებას“, რის შედეგადაც უნდა ამოქმედდეს ისტორიული კლიმატის დაცვის შეთანხმება, რომელიც 2015 წლის გაეროს კლიმატის ცვლილების კონფერცენციის მონაწილე 195 სახელმწიფომ დადო პარიზში.</a:t>
            </a:r>
            <a:endParaRPr lang="en-US" sz="2400"/>
          </a:p>
        </p:txBody>
      </p:sp>
      <p:pic>
        <p:nvPicPr>
          <p:cNvPr id="2" name="Picture 2">
            <a:extLst>
              <a:ext uri="{FF2B5EF4-FFF2-40B4-BE49-F238E27FC236}">
                <a16:creationId xmlns:a16="http://schemas.microsoft.com/office/drawing/2014/main" id="{D9F06E07-AC16-534A-AB51-CDC4070E0DD9}"/>
              </a:ext>
            </a:extLst>
          </p:cNvPr>
          <p:cNvPicPr>
            <a:picLocks noChangeAspect="1"/>
          </p:cNvPicPr>
          <p:nvPr/>
        </p:nvPicPr>
        <p:blipFill>
          <a:blip r:embed="rId2"/>
          <a:stretch>
            <a:fillRect/>
          </a:stretch>
        </p:blipFill>
        <p:spPr>
          <a:xfrm>
            <a:off x="2393512" y="2977227"/>
            <a:ext cx="5917406" cy="3880773"/>
          </a:xfrm>
          <a:prstGeom prst="rect">
            <a:avLst/>
          </a:prstGeom>
        </p:spPr>
      </p:pic>
    </p:spTree>
    <p:extLst>
      <p:ext uri="{BB962C8B-B14F-4D97-AF65-F5344CB8AC3E}">
        <p14:creationId xmlns:p14="http://schemas.microsoft.com/office/powerpoint/2010/main" val="4082664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2">
            <a:extLst>
              <a:ext uri="{FF2B5EF4-FFF2-40B4-BE49-F238E27FC236}">
                <a16:creationId xmlns:a16="http://schemas.microsoft.com/office/drawing/2014/main" id="{5E5BC4E7-B114-9543-B8E3-C1451735F740}"/>
              </a:ext>
            </a:extLst>
          </p:cNvPr>
          <p:cNvSpPr>
            <a:spLocks noGrp="1"/>
          </p:cNvSpPr>
          <p:nvPr>
            <p:ph idx="1"/>
          </p:nvPr>
        </p:nvSpPr>
        <p:spPr>
          <a:xfrm>
            <a:off x="821532" y="720328"/>
            <a:ext cx="7429854" cy="5417344"/>
          </a:xfrm>
        </p:spPr>
        <p:txBody>
          <a:bodyPr>
            <a:normAutofit lnSpcReduction="10000"/>
          </a:bodyPr>
          <a:lstStyle/>
          <a:p>
            <a:r>
              <a:rPr lang="ka-GE" b="0" i="0">
                <a:solidFill>
                  <a:srgbClr val="222222"/>
                </a:solidFill>
                <a:effectLst/>
                <a:latin typeface="-apple-system"/>
              </a:rPr>
              <a:t>1969 წელს სან-ფრანცისკოში გამართულ იუნესკოს კონფერენციაზე, მშვიდობის აქტივისტმა ჯონ მაკკონელმა წამოაყენა აზრი შექმნილიყო დედამიწის და მშვიდობის ცნების პატივსაცემი დღე და ის პირველად აღნიშნულიყო 1970 წლის 21 მარტს, გაზაფხულის პირველ დღეს ჩრდილოეთ ნახევარსფეროში.  მოგვიანებით მაკკონელმა ამ დღის შესახებ გამოიქვეყნა ოფიციალური განცხადება, რომელსაც ხელი მოაწერა გაეროს გენერალურმა მდივანმა </a:t>
            </a:r>
            <a:r>
              <a:rPr lang="ka-GE" b="0" i="0" u="none" strike="noStrike">
                <a:solidFill>
                  <a:srgbClr val="6B4BA1"/>
                </a:solidFill>
                <a:effectLst/>
                <a:latin typeface="-apple-system"/>
                <a:hlinkClick r:id="rId2" tooltip="უ ტანი"/>
              </a:rPr>
              <a:t>უ ტანმა</a:t>
            </a:r>
            <a:r>
              <a:rPr lang="ka-GE" b="0" i="0">
                <a:solidFill>
                  <a:srgbClr val="222222"/>
                </a:solidFill>
                <a:effectLst/>
                <a:latin typeface="-apple-system"/>
              </a:rPr>
              <a:t>. ერთი თვის შემდეგ </a:t>
            </a:r>
            <a:r>
              <a:rPr lang="ka-GE" b="0" i="0" u="none" strike="noStrike">
                <a:solidFill>
                  <a:srgbClr val="6B4BA1"/>
                </a:solidFill>
                <a:effectLst/>
                <a:latin typeface="-apple-system"/>
                <a:hlinkClick r:id="rId3" tooltip="აშშ-ის სენატი"/>
              </a:rPr>
              <a:t>შეერთებული შტატების სენატორმა</a:t>
            </a:r>
            <a:r>
              <a:rPr lang="ka-GE" b="0" i="0">
                <a:solidFill>
                  <a:srgbClr val="222222"/>
                </a:solidFill>
                <a:effectLst/>
                <a:latin typeface="-apple-system"/>
              </a:rPr>
              <a:t> გეილორდ ნელსონმა გარემოზე სამსჯელოდ დააფუძნა ცალკე დედამიწის დღე, რომელიც პირველად 1970 წლის 22 აპრილს გაიმართა. ნელსონმა მისი სამსახურისთვის მოგვიანებით </a:t>
            </a:r>
            <a:r>
              <a:rPr lang="ka-GE" b="0" i="0" u="none" strike="noStrike">
                <a:solidFill>
                  <a:srgbClr val="6B4BA1"/>
                </a:solidFill>
                <a:effectLst/>
                <a:latin typeface="-apple-system"/>
                <a:hlinkClick r:id="rId4" tooltip="თავისუფლების საპრეზიდენტო მედალი"/>
              </a:rPr>
              <a:t>თავისუფლების საპრეზიდენტო მედალი</a:t>
            </a:r>
            <a:r>
              <a:rPr lang="ka-GE" b="0" i="0">
                <a:solidFill>
                  <a:srgbClr val="222222"/>
                </a:solidFill>
                <a:effectLst/>
                <a:latin typeface="-apple-system"/>
              </a:rPr>
              <a:t> მიიღო. 22 აპრილის დედამიწის დღე კონცენტრირებული იყო შეერთებულ შტატებზე, თუმცა დენის ჰეიესმა, რომელიც 1970 წელს თავდაპირველი საყოველთაო ორგანიზების კოორდინატორი იყო, შექმნა ორგანიზაცია, რომელმაც ამ დღეს საერთაშორისო სახე მისცა და 141 ქვეყანაში გაუკეთა ორგანიზება. მრავალი გაერთიანება დედამიწის კვირას აღნიშნავს, ერთ კვირიანი აქტივობები, რომელიც გარემოს იმ პრობლემებს ეხება, რის წინაშეც მსოფლიო დგას.</a:t>
            </a:r>
            <a:endParaRPr lang="en-US"/>
          </a:p>
        </p:txBody>
      </p:sp>
    </p:spTree>
    <p:extLst>
      <p:ext uri="{BB962C8B-B14F-4D97-AF65-F5344CB8AC3E}">
        <p14:creationId xmlns:p14="http://schemas.microsoft.com/office/powerpoint/2010/main" val="1415114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517E2E-DB71-134D-B489-55914CF8A090}"/>
              </a:ext>
            </a:extLst>
          </p:cNvPr>
          <p:cNvSpPr>
            <a:spLocks noGrp="1"/>
          </p:cNvSpPr>
          <p:nvPr>
            <p:ph idx="1"/>
          </p:nvPr>
        </p:nvSpPr>
        <p:spPr>
          <a:xfrm>
            <a:off x="0" y="469902"/>
            <a:ext cx="8596668" cy="3880773"/>
          </a:xfrm>
        </p:spPr>
        <p:txBody>
          <a:bodyPr/>
          <a:lstStyle/>
          <a:p>
            <a:r>
              <a:rPr lang="ka-GE" b="0" i="0">
                <a:solidFill>
                  <a:srgbClr val="424242"/>
                </a:solidFill>
                <a:effectLst/>
                <a:latin typeface="BPGArial"/>
              </a:rPr>
              <a:t>1970 წელს სანტა ბარბარას საბადოდან ნავთობის დაღვრას შედეგად ოკეანის დაბინძურება და წყლის ბინადართა განადგურება მოჰყვა. ამერიკელი გარემოსდამცველი სენატორის, გეილორდ ნელსონის მოწოდებას, დაეცვათ დედამიწა, 20 მილიონი ადამიანი შეურთდა. მას შემდეგ, დედამიწის დღე ყოველწლიურად 22 აპრილს აღინიშნება.</a:t>
            </a:r>
          </a:p>
          <a:p>
            <a:r>
              <a:rPr lang="ka-GE" b="0" i="0">
                <a:solidFill>
                  <a:srgbClr val="424242"/>
                </a:solidFill>
                <a:effectLst/>
                <a:latin typeface="BPGArial"/>
              </a:rPr>
              <a:t>საქართველო „დედამიწის დღეს“ 1990 წლიდან სხვადასხვა გარემოსდაცვით ღონისძიებით აღნიშნავს</a:t>
            </a:r>
          </a:p>
          <a:p>
            <a:endParaRPr lang="en-US"/>
          </a:p>
        </p:txBody>
      </p:sp>
      <p:pic>
        <p:nvPicPr>
          <p:cNvPr id="4" name="Picture 4">
            <a:extLst>
              <a:ext uri="{FF2B5EF4-FFF2-40B4-BE49-F238E27FC236}">
                <a16:creationId xmlns:a16="http://schemas.microsoft.com/office/drawing/2014/main" id="{1C19C2B4-A4F3-E942-88C8-2030F0380DB6}"/>
              </a:ext>
            </a:extLst>
          </p:cNvPr>
          <p:cNvPicPr>
            <a:picLocks noChangeAspect="1"/>
          </p:cNvPicPr>
          <p:nvPr/>
        </p:nvPicPr>
        <p:blipFill>
          <a:blip r:embed="rId2"/>
          <a:stretch>
            <a:fillRect/>
          </a:stretch>
        </p:blipFill>
        <p:spPr>
          <a:xfrm>
            <a:off x="2988647" y="2563119"/>
            <a:ext cx="3893166" cy="3575112"/>
          </a:xfrm>
          <a:prstGeom prst="rect">
            <a:avLst/>
          </a:prstGeom>
        </p:spPr>
      </p:pic>
    </p:spTree>
    <p:extLst>
      <p:ext uri="{BB962C8B-B14F-4D97-AF65-F5344CB8AC3E}">
        <p14:creationId xmlns:p14="http://schemas.microsoft.com/office/powerpoint/2010/main" val="630028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41757A62-57C9-8443-84FC-1039A98B7F1E}"/>
              </a:ext>
            </a:extLst>
          </p:cNvPr>
          <p:cNvPicPr>
            <a:picLocks noGrp="1" noChangeAspect="1"/>
          </p:cNvPicPr>
          <p:nvPr>
            <p:ph idx="1"/>
          </p:nvPr>
        </p:nvPicPr>
        <p:blipFill>
          <a:blip r:embed="rId2"/>
          <a:stretch>
            <a:fillRect/>
          </a:stretch>
        </p:blipFill>
        <p:spPr>
          <a:xfrm>
            <a:off x="1393032" y="805220"/>
            <a:ext cx="6989442" cy="5247559"/>
          </a:xfrm>
        </p:spPr>
      </p:pic>
    </p:spTree>
    <p:extLst>
      <p:ext uri="{BB962C8B-B14F-4D97-AF65-F5344CB8AC3E}">
        <p14:creationId xmlns:p14="http://schemas.microsoft.com/office/powerpoint/2010/main" val="755635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4E5376-D2B3-9643-9648-674CF63F2935}"/>
              </a:ext>
            </a:extLst>
          </p:cNvPr>
          <p:cNvSpPr txBox="1"/>
          <p:nvPr/>
        </p:nvSpPr>
        <p:spPr>
          <a:xfrm>
            <a:off x="1297781" y="191988"/>
            <a:ext cx="7711541" cy="2308324"/>
          </a:xfrm>
          <a:prstGeom prst="rect">
            <a:avLst/>
          </a:prstGeom>
          <a:noFill/>
        </p:spPr>
        <p:txBody>
          <a:bodyPr wrap="square" rtlCol="0">
            <a:spAutoFit/>
          </a:bodyPr>
          <a:lstStyle/>
          <a:p>
            <a:pPr algn="l"/>
            <a:r>
              <a:rPr lang="en-GB" sz="3600" b="1">
                <a:solidFill>
                  <a:srgbClr val="00B0F0"/>
                </a:solidFill>
              </a:rPr>
              <a:t>ერთმანეთზე ზრუნვით თუ არ ვიქნებით ერთმანეთთან დღეს, ხვალ და ზეგ, შენც გაქრები და მეც...</a:t>
            </a:r>
            <a:endParaRPr lang="en-US" sz="3600" b="1">
              <a:solidFill>
                <a:srgbClr val="00B0F0"/>
              </a:solidFill>
            </a:endParaRPr>
          </a:p>
        </p:txBody>
      </p:sp>
      <p:pic>
        <p:nvPicPr>
          <p:cNvPr id="9" name="Picture 9">
            <a:extLst>
              <a:ext uri="{FF2B5EF4-FFF2-40B4-BE49-F238E27FC236}">
                <a16:creationId xmlns:a16="http://schemas.microsoft.com/office/drawing/2014/main" id="{0565F7A8-B7D6-5C46-9C4E-8A14560CA611}"/>
              </a:ext>
            </a:extLst>
          </p:cNvPr>
          <p:cNvPicPr>
            <a:picLocks noGrp="1" noChangeAspect="1"/>
          </p:cNvPicPr>
          <p:nvPr>
            <p:ph idx="1"/>
          </p:nvPr>
        </p:nvPicPr>
        <p:blipFill>
          <a:blip r:embed="rId2"/>
          <a:stretch>
            <a:fillRect/>
          </a:stretch>
        </p:blipFill>
        <p:spPr>
          <a:xfrm>
            <a:off x="2202656" y="2500312"/>
            <a:ext cx="6286500" cy="3927574"/>
          </a:xfrm>
        </p:spPr>
      </p:pic>
    </p:spTree>
    <p:extLst>
      <p:ext uri="{BB962C8B-B14F-4D97-AF65-F5344CB8AC3E}">
        <p14:creationId xmlns:p14="http://schemas.microsoft.com/office/powerpoint/2010/main" val="1660646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E3101155-77D0-824B-A1AD-EC3EE2BF898D}"/>
              </a:ext>
            </a:extLst>
          </p:cNvPr>
          <p:cNvPicPr>
            <a:picLocks noChangeAspect="1"/>
          </p:cNvPicPr>
          <p:nvPr/>
        </p:nvPicPr>
        <p:blipFill>
          <a:blip r:embed="rId2"/>
          <a:stretch>
            <a:fillRect/>
          </a:stretch>
        </p:blipFill>
        <p:spPr>
          <a:xfrm>
            <a:off x="857250" y="0"/>
            <a:ext cx="8441531" cy="6858000"/>
          </a:xfrm>
          <a:prstGeom prst="rect">
            <a:avLst/>
          </a:prstGeom>
        </p:spPr>
      </p:pic>
    </p:spTree>
    <p:extLst>
      <p:ext uri="{BB962C8B-B14F-4D97-AF65-F5344CB8AC3E}">
        <p14:creationId xmlns:p14="http://schemas.microsoft.com/office/powerpoint/2010/main" val="3640534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დედამიწის დღე</vt:lpstr>
      <vt:lpstr>დედამიწის დღის აღნიშვნა</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დედამიწის დღე</dc:title>
  <dc:creator>iluridzemariaami@gmail.com</dc:creator>
  <cp:lastModifiedBy>iluridzemariaami@gmail.com</cp:lastModifiedBy>
  <cp:revision>2</cp:revision>
  <dcterms:created xsi:type="dcterms:W3CDTF">2020-04-15T19:41:36Z</dcterms:created>
  <dcterms:modified xsi:type="dcterms:W3CDTF">2020-04-16T07:59:35Z</dcterms:modified>
</cp:coreProperties>
</file>