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Небесная</vt:lpstr>
      <vt:lpstr>Օդային տրանսպորտ</vt:lpstr>
      <vt:lpstr> տեսակները</vt:lpstr>
      <vt:lpstr>Ինքնաթիռ</vt:lpstr>
      <vt:lpstr>Ուղղաթիռ</vt:lpstr>
      <vt:lpstr>Առաջին ինքնաթիռը</vt:lpstr>
      <vt:lpstr>Առաջին ուղղաթիռը</vt:lpstr>
      <vt:lpstr>Ինքնաթիռների դասակարգումը</vt:lpstr>
      <vt:lpstr>Ըստ նշանակության</vt:lpstr>
      <vt:lpstr>Ըստ շարժիչների տիպի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Օդային տրանսպորտ</dc:title>
  <dc:creator>Ofelia Karapetyan</dc:creator>
  <cp:lastModifiedBy>Ofelia Karapetyan</cp:lastModifiedBy>
  <cp:revision>2</cp:revision>
  <dcterms:created xsi:type="dcterms:W3CDTF">2020-04-07T15:42:12Z</dcterms:created>
  <dcterms:modified xsi:type="dcterms:W3CDTF">2020-04-07T18:03:43Z</dcterms:modified>
</cp:coreProperties>
</file>