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b="1" i="1" dirty="0">
                <a:solidFill>
                  <a:srgbClr val="FF0000"/>
                </a:solidFill>
              </a:rPr>
              <a:t>საქართველის ტყეები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b="1" dirty="0">
                <a:solidFill>
                  <a:srgbClr val="C00000"/>
                </a:solidFill>
              </a:rPr>
              <a:t>ავტორი: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ka-GE" sz="2000" b="1" dirty="0">
                <a:solidFill>
                  <a:srgbClr val="C00000"/>
                </a:solidFill>
              </a:rPr>
              <a:t>სსიპ მესტიის მუნიციპალიტეტის სოფელ იფარის საჯარო სკოლის მე-5 კლასის </a:t>
            </a:r>
            <a:r>
              <a:rPr lang="ka-GE" sz="2000" b="1" dirty="0" err="1">
                <a:solidFill>
                  <a:srgbClr val="C00000"/>
                </a:solidFill>
              </a:rPr>
              <a:t>მისწავლე</a:t>
            </a:r>
            <a:r>
              <a:rPr lang="ka-GE" sz="2000" b="1" dirty="0">
                <a:solidFill>
                  <a:srgbClr val="C00000"/>
                </a:solidFill>
              </a:rPr>
              <a:t> </a:t>
            </a:r>
            <a:r>
              <a:rPr lang="ka-GE" b="1" dirty="0">
                <a:solidFill>
                  <a:srgbClr val="C00000"/>
                </a:solidFill>
              </a:rPr>
              <a:t>საბა გულბანი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2301"/>
      </p:ext>
    </p:extLst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28.01.2020</a:t>
            </a:r>
            <a:br>
              <a:rPr lang="ka-GE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ka-GE" sz="4000" b="1" dirty="0">
                <a:solidFill>
                  <a:srgbClr val="FFFF00"/>
                </a:solidFill>
              </a:rPr>
              <a:t>გმადლობთ ყურადღებიათვის!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424408"/>
      </p:ext>
    </p:extLst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60229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13" y="1176338"/>
            <a:ext cx="60229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84"/>
            <a:ext cx="9139228" cy="686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5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76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70075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991"/>
            <a:ext cx="9144000" cy="686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6628"/>
            <a:ext cx="9437365" cy="708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64528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ka-GE" sz="3200" i="1" dirty="0">
                <a:solidFill>
                  <a:srgbClr val="FF0000"/>
                </a:solidFill>
              </a:rPr>
              <a:t>ტყეები საფრთხეშია</a:t>
            </a:r>
            <a:endParaRPr lang="en-US" sz="3200" i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447800"/>
            <a:ext cx="5638800" cy="4648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ka-GE" sz="3600" dirty="0">
                <a:solidFill>
                  <a:srgbClr val="FFC000"/>
                </a:solidFill>
              </a:rPr>
              <a:t>ნუ გაანადგურებ ტყეს, რადგან ეს შენს მომავალზეც  უარყოფითად აისახება.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7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>
                <a:solidFill>
                  <a:srgbClr val="00B050"/>
                </a:solidFill>
              </a:rPr>
              <a:t>ეს საქართველოა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600"/>
            <a:ext cx="4343400" cy="32766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133600"/>
            <a:ext cx="4419600" cy="3276600"/>
          </a:xfrm>
        </p:spPr>
      </p:pic>
    </p:spTree>
    <p:extLst>
      <p:ext uri="{BB962C8B-B14F-4D97-AF65-F5344CB8AC3E}">
        <p14:creationId xmlns:p14="http://schemas.microsoft.com/office/powerpoint/2010/main" val="163031738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>
                <a:solidFill>
                  <a:srgbClr val="00B050"/>
                </a:solidFill>
              </a:rPr>
              <a:t>საქართველოს მუდამ მოფრთხილება უნდა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0" y="2057400"/>
            <a:ext cx="4313830" cy="38862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86000"/>
            <a:ext cx="4343400" cy="3657600"/>
          </a:xfrm>
        </p:spPr>
      </p:pic>
    </p:spTree>
    <p:extLst>
      <p:ext uri="{BB962C8B-B14F-4D97-AF65-F5344CB8AC3E}">
        <p14:creationId xmlns:p14="http://schemas.microsoft.com/office/powerpoint/2010/main" val="3405417191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ადამიანები თავისი ხელით სპობენ საარსებო გარემოს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" y="2209800"/>
            <a:ext cx="4267200" cy="3428999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09800"/>
            <a:ext cx="4191000" cy="3505200"/>
          </a:xfrm>
        </p:spPr>
      </p:pic>
    </p:spTree>
    <p:extLst>
      <p:ext uri="{BB962C8B-B14F-4D97-AF65-F5344CB8AC3E}">
        <p14:creationId xmlns:p14="http://schemas.microsoft.com/office/powerpoint/2010/main" val="1814519804"/>
      </p:ext>
    </p:extLst>
  </p:cSld>
  <p:clrMapOvr>
    <a:masterClrMapping/>
  </p:clrMapOvr>
  <p:transition spd="slow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>
                <a:solidFill>
                  <a:srgbClr val="FFC000"/>
                </a:solidFill>
              </a:rPr>
              <a:t>ტყე შეუნახე შვილებსა მამა ხარ შენი ვალია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800"/>
            <a:ext cx="8534400" cy="4876800"/>
          </a:xfrm>
        </p:spPr>
      </p:pic>
    </p:spTree>
    <p:extLst>
      <p:ext uri="{BB962C8B-B14F-4D97-AF65-F5344CB8AC3E}">
        <p14:creationId xmlns:p14="http://schemas.microsoft.com/office/powerpoint/2010/main" val="13153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dir="in"/>
      </p:transition>
    </mc:Choice>
    <mc:Fallback xmlns="">
      <p:transition spd="slow">
        <p:split dir="in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52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საქართველის ტყეები</vt:lpstr>
      <vt:lpstr>PowerPoint Presentation</vt:lpstr>
      <vt:lpstr>PowerPoint Presentation</vt:lpstr>
      <vt:lpstr>PowerPoint Presentation</vt:lpstr>
      <vt:lpstr>ტყეები საფრთხეშია</vt:lpstr>
      <vt:lpstr>ეს საქართველოა</vt:lpstr>
      <vt:lpstr>საქართველოს მუდამ მოფრთხილება უნდა</vt:lpstr>
      <vt:lpstr>ადამიანები თავისი ხელით სპობენ საარსებო გარემოს</vt:lpstr>
      <vt:lpstr>ტყე შეუნახე შვილებსა მამა ხარ შენი ვალია</vt:lpstr>
      <vt:lpstr>28.01.2020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საქართველის ტყეები</dc:title>
  <dc:creator>acer</dc:creator>
  <cp:lastModifiedBy>AD1Ipari</cp:lastModifiedBy>
  <cp:revision>12</cp:revision>
  <dcterms:created xsi:type="dcterms:W3CDTF">2006-08-16T00:00:00Z</dcterms:created>
  <dcterms:modified xsi:type="dcterms:W3CDTF">2020-01-29T06:51:51Z</dcterms:modified>
</cp:coreProperties>
</file>