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4DAEAB-F62F-477A-8300-916F4BF470A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12B8FF6-7B64-4A96-91F4-05C5C8D151B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ACF322-13DA-4997-AD56-9EF2ACEA05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09CE0-1F46-426A-8620-253B709392BD}" type="datetimeFigureOut">
              <a:rPr lang="en-US" smtClean="0"/>
              <a:t>12/17/2019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CCA888-4ACA-4748-825A-97F51197C7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3E4336-65F4-4F9B-81DF-68A328BDD8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B278FE-21B3-40DE-9963-E65C028863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81839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E594B8-3D67-46A3-B9EE-DD92210169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56F5BDC-D416-4128-AA51-8D2582409CA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47EEBA-AECD-4C09-9097-851D4E9D6F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09CE0-1F46-426A-8620-253B709392BD}" type="datetimeFigureOut">
              <a:rPr lang="en-US" smtClean="0"/>
              <a:t>12/17/2019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1D371A-C6A1-4B1B-AE70-A2F4E08344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96BED3-9D80-4E67-AA25-B51D9E5FE5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B278FE-21B3-40DE-9963-E65C028863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42008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1735244-75C7-43AD-8C93-FB378F2152E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0D16720-28BD-43E0-9385-639595E73B4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26C39A-EA0D-487D-8A4C-96DA8E4003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09CE0-1F46-426A-8620-253B709392BD}" type="datetimeFigureOut">
              <a:rPr lang="en-US" smtClean="0"/>
              <a:t>12/17/2019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7DE8D2-D3F6-40E0-A84A-6A588D55DD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5B4AC5-F5A8-4557-B0B2-C0E9DCB7E5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B278FE-21B3-40DE-9963-E65C028863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13329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5471E2-F3C6-43BC-A80D-C1A3D6DBA5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C7EFDA-60C5-4C80-925D-00F5C9FF8A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F8F730-4B5B-4B25-8FA0-D95E4E5C8A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09CE0-1F46-426A-8620-253B709392BD}" type="datetimeFigureOut">
              <a:rPr lang="en-US" smtClean="0"/>
              <a:t>12/17/2019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84F69F-2BDD-466C-87B1-B7BBAA736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D10CE3-709D-4148-AFDA-7A883952C2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B278FE-21B3-40DE-9963-E65C028863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75778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3BC63F-D897-4557-96CD-BBC034162F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9BD9234-7B5D-4E63-BB4C-2894469DC1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FFCFC9-E93D-46B5-8E1C-1BAFDD2955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09CE0-1F46-426A-8620-253B709392BD}" type="datetimeFigureOut">
              <a:rPr lang="en-US" smtClean="0"/>
              <a:t>12/17/2019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FBE5EE-6E6A-414F-9FEF-A1AB9F956C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F20672-0435-4CEC-AAB5-605438E1C9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B278FE-21B3-40DE-9963-E65C028863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57452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BFC677-7D28-4369-A967-CE0AC398CE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01C312-A516-4FC2-B502-C9B80C2E36A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B54154E-D74E-4518-8597-3F2D8D52F9A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1A20DC5-95DF-4A18-A856-78CEB03347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09CE0-1F46-426A-8620-253B709392BD}" type="datetimeFigureOut">
              <a:rPr lang="en-US" smtClean="0"/>
              <a:t>12/17/2019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466CAB9-335E-4841-A04D-880EDF2ABE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8754720-A96E-47D4-AA0A-44EA0ABB09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B278FE-21B3-40DE-9963-E65C028863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96790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D7B420-6CE4-4D03-8A96-CD314CED8A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F92F724-C1D5-4020-A858-1E5F683685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0E2C2CB-3727-4BC7-930E-CA53E3113E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69A7C05-7402-4742-9229-4465B7C1292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D715FB1-B4B7-46BA-A8A6-6D0154043DE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A61EA2E-3804-4B29-8E6A-26383005EC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09CE0-1F46-426A-8620-253B709392BD}" type="datetimeFigureOut">
              <a:rPr lang="en-US" smtClean="0"/>
              <a:t>12/17/2019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0F0EE02-E6DA-4F1E-8D16-D5A3B9D933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B8E1931-4C9B-4382-862A-D21273093B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B278FE-21B3-40DE-9963-E65C028863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35128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876AED-E943-4CC8-BA16-125C45C9B0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BF2654B-46D0-4FA9-9157-38059E3BF7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09CE0-1F46-426A-8620-253B709392BD}" type="datetimeFigureOut">
              <a:rPr lang="en-US" smtClean="0"/>
              <a:t>12/17/2019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7DF8042-9A45-4549-9014-EBD9FAB3CB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47AADE6-217F-440B-B709-82608B72C7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B278FE-21B3-40DE-9963-E65C028863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55259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D851120-F69A-431A-A95D-2FD6E681D4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09CE0-1F46-426A-8620-253B709392BD}" type="datetimeFigureOut">
              <a:rPr lang="en-US" smtClean="0"/>
              <a:t>12/17/2019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59D945A-6CFB-40B4-8D22-3FA3999E9E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90CCBF9-D65D-46C8-99EB-4111AE26D3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B278FE-21B3-40DE-9963-E65C028863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33679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BD37DC-3D77-49B0-8126-D0BADE8120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CF92AE-C4CC-460E-89CB-A3000D7FDB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EF559D0-C7B2-4310-A895-463100F53D2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C95508A-A98C-4674-8B20-05819C88BA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09CE0-1F46-426A-8620-253B709392BD}" type="datetimeFigureOut">
              <a:rPr lang="en-US" smtClean="0"/>
              <a:t>12/17/2019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D7FD229-1BC7-4D03-8591-C217820232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32DD72A-3418-4D79-A417-96DCE78104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B278FE-21B3-40DE-9963-E65C028863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58916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53750D-C310-4FB4-A819-864D378C9B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416D0BE-E12F-43F4-AE00-DCEDF4EC516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043F5A0-2ABC-41AE-A908-11E7035C5D2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782B4E1-D4C4-4EE9-AE2F-456F2E49E8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09CE0-1F46-426A-8620-253B709392BD}" type="datetimeFigureOut">
              <a:rPr lang="en-US" smtClean="0"/>
              <a:t>12/17/2019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CDDE4C4-47BE-4908-87DD-405FFCB7AE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C9D4B6F-FD3B-4B62-9FDD-F0A6838BB7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B278FE-21B3-40DE-9963-E65C028863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4094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21845EF-42F1-49E7-8244-CE53E983AE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B9AD3CA-23D5-4EA3-8302-78F85BF078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131316-0F0B-4835-80D5-701AC6F650F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F09CE0-1F46-426A-8620-253B709392BD}" type="datetimeFigureOut">
              <a:rPr lang="en-US" smtClean="0"/>
              <a:t>12/17/2019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675A4D-CFB3-4FCE-8334-21CE874F7F0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A984B8-E0ED-4625-A04D-3931BC3FE01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B278FE-21B3-40DE-9963-E65C028863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16853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4BBE3E-CC55-4FA6-83DC-A00BAAA2487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ka-GE" dirty="0" err="1"/>
              <a:t>კიბერბულინგი</a:t>
            </a:r>
            <a:br>
              <a:rPr lang="ka-GE" dirty="0"/>
            </a:br>
            <a:r>
              <a:rPr lang="ka-GE" dirty="0"/>
              <a:t>(კვლევის შედეგები)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9534B85-8A8E-4A47-82D4-14BC03DE786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V</a:t>
            </a:r>
            <a:r>
              <a:rPr lang="ka-GE" dirty="0"/>
              <a:t>- კლასის მოსწავლეები</a:t>
            </a:r>
          </a:p>
          <a:p>
            <a:r>
              <a:rPr lang="ka-GE" dirty="0"/>
              <a:t>დამრიგებელი:  მანანა </a:t>
            </a:r>
            <a:r>
              <a:rPr lang="ka-GE" dirty="0" err="1"/>
              <a:t>ლაბუჩიძე</a:t>
            </a:r>
            <a:endParaRPr lang="ka-GE" dirty="0"/>
          </a:p>
          <a:p>
            <a:r>
              <a:rPr lang="ka-GE" dirty="0"/>
              <a:t>ისტ-ის პედაგოგი : ხათუნი ასანიძე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1065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028B90-026D-4E86-B6D5-3D2F3F6AC0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a-GE" dirty="0"/>
              <a:t>კითხვები:</a:t>
            </a:r>
            <a:br>
              <a:rPr lang="ka-GE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273634-990E-4DC5-95A0-9F1BA8E744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a-GE" sz="3600" b="1" dirty="0"/>
              <a:t>გაქვს თუ არა სახლში ინტერნეტი?</a:t>
            </a:r>
          </a:p>
          <a:p>
            <a:r>
              <a:rPr lang="ka-GE" sz="3600" b="1" dirty="0"/>
              <a:t>რა დროს ატარებთ კომპიუტერთან</a:t>
            </a:r>
          </a:p>
          <a:p>
            <a:r>
              <a:rPr lang="ka-GE" sz="3600" b="1" dirty="0"/>
              <a:t>ვინ აკონტროლებს შენს კომპიუტერთან მუშაობის დროს?</a:t>
            </a:r>
          </a:p>
          <a:p>
            <a:r>
              <a:rPr lang="ka-GE" sz="3600" b="1" dirty="0"/>
              <a:t>იცით თუ არა რა არის </a:t>
            </a:r>
            <a:r>
              <a:rPr lang="ka-GE" sz="3600" b="1" dirty="0" err="1"/>
              <a:t>კიბერბულინგი</a:t>
            </a:r>
            <a:r>
              <a:rPr lang="ka-GE" sz="3600" b="1" dirty="0"/>
              <a:t>?</a:t>
            </a:r>
          </a:p>
          <a:p>
            <a:r>
              <a:rPr lang="ka-GE" sz="3600" b="1" dirty="0"/>
              <a:t>იცით თუ არა ვის უნდა მიმართოთ  </a:t>
            </a:r>
            <a:r>
              <a:rPr lang="ka-GE" sz="3600" b="1" dirty="0" err="1"/>
              <a:t>კიბერბულინგის</a:t>
            </a:r>
            <a:r>
              <a:rPr lang="ka-GE" sz="3600" b="1" dirty="0"/>
              <a:t> შემთხვევაში დასახმარებლად</a:t>
            </a:r>
            <a:r>
              <a:rPr lang="ka-GE" dirty="0"/>
              <a:t>.</a:t>
            </a:r>
          </a:p>
          <a:p>
            <a:endParaRPr lang="ka-GE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5457031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BA6BD255-0734-41C1-8F6E-DBE35765B44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28870" y="212035"/>
            <a:ext cx="11171582" cy="65465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23868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F2577A-6F22-41C2-B15A-E1B2A5776C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33EE596-CE0C-4796-9A26-A2E791E908B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0575" y="145775"/>
            <a:ext cx="11198086" cy="65598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46804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3E726E-05C4-42F9-B03C-4B8C640639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77B9F65-3EF6-4784-8B48-DE4606DA094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9026" y="78071"/>
            <a:ext cx="12032974" cy="67799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6060086"/>
      </p:ext>
    </p:extLst>
  </p:cSld>
  <p:clrMapOvr>
    <a:masterClrMapping/>
  </p:clrMapOvr>
  <p:transition spd="slow">
    <p:randomBar dir="vert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C0682F3D-FDCF-454B-80A0-5DA12FB8290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44557" y="304800"/>
            <a:ext cx="11463130" cy="62417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9805662"/>
      </p:ext>
    </p:extLst>
  </p:cSld>
  <p:clrMapOvr>
    <a:masterClrMapping/>
  </p:clrMapOvr>
  <p:transition spd="slow">
    <p:comb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19DFA7A3-93D9-4921-94E8-198B921A63F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61390" y="225286"/>
            <a:ext cx="10535479" cy="61755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854875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5EA32B-CF67-4083-9472-E8BAEE11C7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ka-GE" dirty="0"/>
              <a:t>დასასრული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65C777-B848-449F-96B8-EF026922B9D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ka-GE" b="1" dirty="0"/>
              <a:t>2019-2020 სასწავლო წელი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4660955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54</Words>
  <Application>Microsoft Office PowerPoint</Application>
  <PresentationFormat>Widescreen</PresentationFormat>
  <Paragraphs>12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Sylfaen</vt:lpstr>
      <vt:lpstr>Office Theme</vt:lpstr>
      <vt:lpstr>კიბერბულინგი (კვლევის შედეგები)</vt:lpstr>
      <vt:lpstr>კითხვები: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დასასრული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კიბერბულინგი (კვლევის შედეგები)</dc:title>
  <dc:creator>AD10lagVardisubani</dc:creator>
  <cp:lastModifiedBy>AD10lagVardisubani</cp:lastModifiedBy>
  <cp:revision>3</cp:revision>
  <dcterms:created xsi:type="dcterms:W3CDTF">2019-12-17T10:33:35Z</dcterms:created>
  <dcterms:modified xsi:type="dcterms:W3CDTF">2019-12-17T10:48:10Z</dcterms:modified>
</cp:coreProperties>
</file>