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DAEAB-F62F-477A-8300-916F4BF470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2B8FF6-7B64-4A96-91F4-05C5C8D151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CF322-13DA-4997-AD56-9EF2ACEA0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9CE0-1F46-426A-8620-253B709392BD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CA888-4ACA-4748-825A-97F51197C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E4336-65F4-4F9B-81DF-68A328BDD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278FE-21B3-40DE-9963-E65C02886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8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594B8-3D67-46A3-B9EE-DD9221016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6F5BDC-D416-4128-AA51-8D2582409C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7EEBA-AECD-4C09-9097-851D4E9D6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9CE0-1F46-426A-8620-253B709392BD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1D371A-C6A1-4B1B-AE70-A2F4E0834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6BED3-9D80-4E67-AA25-B51D9E5FE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278FE-21B3-40DE-9963-E65C02886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00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735244-75C7-43AD-8C93-FB378F2152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D16720-28BD-43E0-9385-639595E73B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26C39A-EA0D-487D-8A4C-96DA8E400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9CE0-1F46-426A-8620-253B709392BD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DE8D2-D3F6-40E0-A84A-6A588D55D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5B4AC5-F5A8-4557-B0B2-C0E9DCB7E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278FE-21B3-40DE-9963-E65C02886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32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471E2-F3C6-43BC-A80D-C1A3D6DBA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7EFDA-60C5-4C80-925D-00F5C9FF8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F8F730-4B5B-4B25-8FA0-D95E4E5C8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9CE0-1F46-426A-8620-253B709392BD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4F69F-2BDD-466C-87B1-B7BBAA73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10CE3-709D-4148-AFDA-7A883952C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278FE-21B3-40DE-9963-E65C02886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77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BC63F-D897-4557-96CD-BBC034162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D9234-7B5D-4E63-BB4C-2894469DC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FCFC9-E93D-46B5-8E1C-1BAFDD295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9CE0-1F46-426A-8620-253B709392BD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BE5EE-6E6A-414F-9FEF-A1AB9F956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20672-0435-4CEC-AAB5-605438E1C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278FE-21B3-40DE-9963-E65C02886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4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FC677-7D28-4369-A967-CE0AC398C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1C312-A516-4FC2-B502-C9B80C2E3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54154E-D74E-4518-8597-3F2D8D52F9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A20DC5-95DF-4A18-A856-78CEB0334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9CE0-1F46-426A-8620-253B709392BD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66CAB9-335E-4841-A04D-880EDF2AB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754720-A96E-47D4-AA0A-44EA0ABB0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278FE-21B3-40DE-9963-E65C02886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679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7B420-6CE4-4D03-8A96-CD314CED8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2F724-C1D5-4020-A858-1E5F68368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E2C2CB-3727-4BC7-930E-CA53E3113E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9A7C05-7402-4742-9229-4465B7C129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715FB1-B4B7-46BA-A8A6-6D0154043D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61EA2E-3804-4B29-8E6A-26383005E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9CE0-1F46-426A-8620-253B709392BD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F0EE02-E6DA-4F1E-8D16-D5A3B9D93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8E1931-4C9B-4382-862A-D21273093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278FE-21B3-40DE-9963-E65C02886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512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76AED-E943-4CC8-BA16-125C45C9B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F2654B-46D0-4FA9-9157-38059E3BF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9CE0-1F46-426A-8620-253B709392BD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DF8042-9A45-4549-9014-EBD9FAB3C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7AADE6-217F-440B-B709-82608B72C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278FE-21B3-40DE-9963-E65C02886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25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851120-F69A-431A-A95D-2FD6E681D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9CE0-1F46-426A-8620-253B709392BD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9D945A-6CFB-40B4-8D22-3FA3999E9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0CCBF9-D65D-46C8-99EB-4111AE26D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278FE-21B3-40DE-9963-E65C02886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67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D37DC-3D77-49B0-8126-D0BADE812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F92AE-C4CC-460E-89CB-A3000D7FD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F559D0-C7B2-4310-A895-463100F53D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95508A-A98C-4674-8B20-05819C88B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9CE0-1F46-426A-8620-253B709392BD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FD229-1BC7-4D03-8591-C217820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2DD72A-3418-4D79-A417-96DCE7810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278FE-21B3-40DE-9963-E65C02886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91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3750D-C310-4FB4-A819-864D378C9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16D0BE-E12F-43F4-AE00-DCEDF4EC51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43F5A0-2ABC-41AE-A908-11E7035C5D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82B4E1-D4C4-4EE9-AE2F-456F2E49E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9CE0-1F46-426A-8620-253B709392BD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DDE4C4-47BE-4908-87DD-405FFCB7A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9D4B6F-FD3B-4B62-9FDD-F0A6838BB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278FE-21B3-40DE-9963-E65C02886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9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1845EF-42F1-49E7-8244-CE53E983A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9AD3CA-23D5-4EA3-8302-78F85BF07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31316-0F0B-4835-80D5-701AC6F650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09CE0-1F46-426A-8620-253B709392BD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75A4D-CFB3-4FCE-8334-21CE874F7F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984B8-E0ED-4625-A04D-3931BC3FE0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278FE-21B3-40DE-9963-E65C02886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685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BBE3E-CC55-4FA6-83DC-A00BAAA248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a-GE" dirty="0" err="1"/>
              <a:t>კიბერბულინგი</a:t>
            </a:r>
            <a:br>
              <a:rPr lang="ka-GE" dirty="0"/>
            </a:br>
            <a:r>
              <a:rPr lang="ka-GE" dirty="0"/>
              <a:t>(კვლევის შედეგები)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534B85-8A8E-4A47-82D4-14BC03DE78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ka-GE" dirty="0"/>
              <a:t>- კლასის მოსწავლეები</a:t>
            </a:r>
          </a:p>
          <a:p>
            <a:r>
              <a:rPr lang="ka-GE" dirty="0"/>
              <a:t>დამრიგებელი:  მანანა </a:t>
            </a:r>
            <a:r>
              <a:rPr lang="ka-GE" dirty="0" err="1"/>
              <a:t>ლაბუჩიძე</a:t>
            </a:r>
            <a:endParaRPr lang="ka-GE" dirty="0"/>
          </a:p>
          <a:p>
            <a:r>
              <a:rPr lang="ka-GE" dirty="0"/>
              <a:t>ისტ-ის პედაგოგი : ხათუნი ასანიძე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06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28B90-026D-4E86-B6D5-3D2F3F6AC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/>
              <a:t>კითხვები:</a:t>
            </a:r>
            <a:br>
              <a:rPr lang="ka-GE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73634-990E-4DC5-95A0-9F1BA8E74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sz="3600" b="1" dirty="0"/>
              <a:t>გაქვს თუ არა სახლში ინტერნეტი?</a:t>
            </a:r>
          </a:p>
          <a:p>
            <a:r>
              <a:rPr lang="ka-GE" sz="3600" b="1" dirty="0"/>
              <a:t>რა დროს ატარებთ კომპიუტერთან</a:t>
            </a:r>
          </a:p>
          <a:p>
            <a:r>
              <a:rPr lang="ka-GE" sz="3600" b="1" dirty="0"/>
              <a:t>ვინ აკონტროლებს შენს კომპიუტერთან მუშაობის დროს?</a:t>
            </a:r>
          </a:p>
          <a:p>
            <a:r>
              <a:rPr lang="ka-GE" sz="3600" b="1" dirty="0"/>
              <a:t>იცით თუ არა რა არის </a:t>
            </a:r>
            <a:r>
              <a:rPr lang="ka-GE" sz="3600" b="1" dirty="0" err="1"/>
              <a:t>კიბერბულინგი</a:t>
            </a:r>
            <a:r>
              <a:rPr lang="ka-GE" sz="3600" b="1" dirty="0"/>
              <a:t>?</a:t>
            </a:r>
          </a:p>
          <a:p>
            <a:r>
              <a:rPr lang="ka-GE" sz="3600" b="1" dirty="0"/>
              <a:t>იცით თუ არა ვის უნდა მიმართოთ  </a:t>
            </a:r>
            <a:r>
              <a:rPr lang="ka-GE" sz="3600" b="1" dirty="0" err="1"/>
              <a:t>კიბერბულინგის</a:t>
            </a:r>
            <a:r>
              <a:rPr lang="ka-GE" sz="3600" b="1" dirty="0"/>
              <a:t> შემთხვევაში დასახმარებლად</a:t>
            </a:r>
            <a:r>
              <a:rPr lang="ka-GE" dirty="0"/>
              <a:t>.</a:t>
            </a:r>
          </a:p>
          <a:p>
            <a:endParaRPr lang="ka-G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45703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A6BD255-0734-41C1-8F6E-DBE35765B4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8870" y="212035"/>
            <a:ext cx="11171582" cy="6546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386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577A-6F22-41C2-B15A-E1B2A5776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3EE596-CE0C-4796-9A26-A2E791E908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575" y="145775"/>
            <a:ext cx="11198086" cy="6559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680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E726E-05C4-42F9-B03C-4B8C64063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7B9F65-3EF6-4784-8B48-DE4606DA09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26" y="78071"/>
            <a:ext cx="12032974" cy="6779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060086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0682F3D-FDCF-454B-80A0-5DA12FB829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557" y="304800"/>
            <a:ext cx="11463130" cy="6241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805662"/>
      </p:ext>
    </p:extLst>
  </p:cSld>
  <p:clrMapOvr>
    <a:masterClrMapping/>
  </p:clrMapOvr>
  <p:transition spd="slow"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9DFA7A3-93D9-4921-94E8-198B921A63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1390" y="225286"/>
            <a:ext cx="10535479" cy="617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548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EA32B-CF67-4083-9472-E8BAEE11C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/>
              <a:t>დასასრული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5C777-B848-449F-96B8-EF026922B9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ka-GE" b="1" dirty="0"/>
              <a:t>2019-2020 სასწავლო წელი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66095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54</Words>
  <Application>Microsoft Office PowerPoint</Application>
  <PresentationFormat>Widescreen</PresentationFormat>
  <Paragraphs>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Sylfaen</vt:lpstr>
      <vt:lpstr>Office Theme</vt:lpstr>
      <vt:lpstr>კიბერბულინგი (კვლევის შედეგები)</vt:lpstr>
      <vt:lpstr>კითხვები: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დასასრული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კიბერბულინგი (კვლევის შედეგები)</dc:title>
  <dc:creator>AD10lagVardisubani</dc:creator>
  <cp:lastModifiedBy>AD10lagVardisubani</cp:lastModifiedBy>
  <cp:revision>3</cp:revision>
  <dcterms:created xsi:type="dcterms:W3CDTF">2019-12-17T10:33:35Z</dcterms:created>
  <dcterms:modified xsi:type="dcterms:W3CDTF">2019-12-17T10:48:10Z</dcterms:modified>
</cp:coreProperties>
</file>