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Report!$H$25:$H$32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Report!$I$25:$I$32</c:f>
              <c:numCache>
                <c:formatCode>###0.0%</c:formatCode>
                <c:ptCount val="8"/>
                <c:pt idx="0">
                  <c:v>1.6059027777777776E-2</c:v>
                </c:pt>
                <c:pt idx="1">
                  <c:v>0.13715277777777779</c:v>
                </c:pt>
                <c:pt idx="2">
                  <c:v>0.25629340277777779</c:v>
                </c:pt>
                <c:pt idx="3">
                  <c:v>0.25868055555555558</c:v>
                </c:pt>
                <c:pt idx="4">
                  <c:v>0.19813368055555552</c:v>
                </c:pt>
                <c:pt idx="5">
                  <c:v>0.10828993055555555</c:v>
                </c:pt>
                <c:pt idx="6">
                  <c:v>2.5173611111111112E-2</c:v>
                </c:pt>
                <c:pt idx="7" formatCode="###0.00%">
                  <c:v>2.1701388888888888E-4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F-414E-8294-BF72EE96C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63447040"/>
        <c:axId val="86977920"/>
      </c:barChart>
      <c:catAx>
        <c:axId val="63447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7920"/>
        <c:crosses val="autoZero"/>
        <c:auto val="1"/>
        <c:lblAlgn val="ctr"/>
        <c:lblOffset val="100"/>
        <c:noMultiLvlLbl val="0"/>
      </c:catAx>
      <c:valAx>
        <c:axId val="869779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63447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Report!$H$25:$H$32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Report!$J$25:$J$32</c:f>
              <c:numCache>
                <c:formatCode>###0.0%</c:formatCode>
                <c:ptCount val="8"/>
                <c:pt idx="0">
                  <c:v>2.5263157894736842E-2</c:v>
                </c:pt>
                <c:pt idx="1">
                  <c:v>0.12257309941520468</c:v>
                </c:pt>
                <c:pt idx="2">
                  <c:v>0.23485380116959065</c:v>
                </c:pt>
                <c:pt idx="3">
                  <c:v>0.2566081871345029</c:v>
                </c:pt>
                <c:pt idx="4">
                  <c:v>0.2</c:v>
                </c:pt>
                <c:pt idx="5">
                  <c:v>0.12070175438596492</c:v>
                </c:pt>
                <c:pt idx="6">
                  <c:v>3.8596491228070177E-2</c:v>
                </c:pt>
                <c:pt idx="7">
                  <c:v>1.4035087719298245E-3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5-4871-A7AB-E6C31721D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63447040"/>
        <c:axId val="86977920"/>
      </c:barChart>
      <c:catAx>
        <c:axId val="63447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7920"/>
        <c:crosses val="autoZero"/>
        <c:auto val="1"/>
        <c:lblAlgn val="ctr"/>
        <c:lblOffset val="100"/>
        <c:noMultiLvlLbl val="0"/>
      </c:catAx>
      <c:valAx>
        <c:axId val="869779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63447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86"/>
          <c:h val="0.502392572829222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Report!$H$25:$H$32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Report!$K$25:$K$32</c:f>
              <c:numCache>
                <c:formatCode>###0.0%</c:formatCode>
                <c:ptCount val="8"/>
                <c:pt idx="0">
                  <c:v>9.226037929267043E-3</c:v>
                </c:pt>
                <c:pt idx="1">
                  <c:v>0.13070220399794977</c:v>
                </c:pt>
                <c:pt idx="2">
                  <c:v>0.23833931317273194</c:v>
                </c:pt>
                <c:pt idx="3">
                  <c:v>0.24090210148641725</c:v>
                </c:pt>
                <c:pt idx="4">
                  <c:v>0.19784725781650436</c:v>
                </c:pt>
                <c:pt idx="5">
                  <c:v>0.11583803177857507</c:v>
                </c:pt>
                <c:pt idx="6">
                  <c:v>6.2532034853921073E-2</c:v>
                </c:pt>
                <c:pt idx="7">
                  <c:v>4.6130189646335215E-3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5-4D27-AAA4-3F0331026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63447040"/>
        <c:axId val="86977920"/>
      </c:barChart>
      <c:catAx>
        <c:axId val="63447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7920"/>
        <c:crosses val="autoZero"/>
        <c:auto val="1"/>
        <c:lblAlgn val="ctr"/>
        <c:lblOffset val="100"/>
        <c:noMultiLvlLbl val="0"/>
      </c:catAx>
      <c:valAx>
        <c:axId val="869779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63447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884</Words>
  <Application>Microsoft Office PowerPoint</Application>
  <PresentationFormat>On-screen Show (4:3)</PresentationFormat>
  <Paragraphs>265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Avaza Mtavruli</vt:lpstr>
      <vt:lpstr>Calibri</vt:lpstr>
      <vt:lpstr>Sylfaen</vt:lpstr>
      <vt:lpstr>Custom Design</vt:lpstr>
      <vt:lpstr>PowerPoint Presentation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user_2</cp:lastModifiedBy>
  <cp:revision>56</cp:revision>
  <dcterms:created xsi:type="dcterms:W3CDTF">2014-04-01T16:35:38Z</dcterms:created>
  <dcterms:modified xsi:type="dcterms:W3CDTF">2018-10-10T12:12:07Z</dcterms:modified>
</cp:coreProperties>
</file>