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90" y="6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3"/>
    </mc:Choice>
    <mc:Fallback>
      <c:style val="23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023718512980668E-2"/>
          <c:y val="0.24362595171471335"/>
          <c:w val="0.90209177910954086"/>
          <c:h val="0.5023925728292227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>
                <a:lumMod val="65000"/>
                <a:lumOff val="3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Report!$H$25:$H$32</c:f>
              <c:strCache>
                <c:ptCount val="8"/>
                <c:pt idx="0">
                  <c:v>0-10 ქულა</c:v>
                </c:pt>
                <c:pt idx="1">
                  <c:v>11-20 ქულა</c:v>
                </c:pt>
                <c:pt idx="2">
                  <c:v>21-30 ქულა</c:v>
                </c:pt>
                <c:pt idx="3">
                  <c:v>31-40 ქულა</c:v>
                </c:pt>
                <c:pt idx="4">
                  <c:v>41-50 ქულა</c:v>
                </c:pt>
                <c:pt idx="5">
                  <c:v>51-60 ქულა</c:v>
                </c:pt>
                <c:pt idx="6">
                  <c:v>61-70 ქულა</c:v>
                </c:pt>
                <c:pt idx="7">
                  <c:v>71-78 ქულა</c:v>
                </c:pt>
              </c:strCache>
            </c:strRef>
          </c:cat>
          <c:val>
            <c:numRef>
              <c:f>Report!$I$25:$I$32</c:f>
              <c:numCache>
                <c:formatCode>###0.0%</c:formatCode>
                <c:ptCount val="8"/>
                <c:pt idx="0">
                  <c:v>1.6059027777777776E-2</c:v>
                </c:pt>
                <c:pt idx="1">
                  <c:v>0.13715277777777779</c:v>
                </c:pt>
                <c:pt idx="2">
                  <c:v>0.25629340277777779</c:v>
                </c:pt>
                <c:pt idx="3">
                  <c:v>0.25868055555555558</c:v>
                </c:pt>
                <c:pt idx="4">
                  <c:v>0.19813368055555552</c:v>
                </c:pt>
                <c:pt idx="5">
                  <c:v>0.10828993055555555</c:v>
                </c:pt>
                <c:pt idx="6">
                  <c:v>2.5173611111111112E-2</c:v>
                </c:pt>
                <c:pt idx="7" formatCode="###0.00%">
                  <c:v>2.1701388888888888E-4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0F-414E-8294-BF72EE96CC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axId val="63447040"/>
        <c:axId val="86977920"/>
      </c:barChart>
      <c:catAx>
        <c:axId val="634470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86977920"/>
        <c:crosses val="autoZero"/>
        <c:auto val="1"/>
        <c:lblAlgn val="ctr"/>
        <c:lblOffset val="100"/>
        <c:noMultiLvlLbl val="0"/>
      </c:catAx>
      <c:valAx>
        <c:axId val="86977920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crossAx val="6344704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3"/>
    </mc:Choice>
    <mc:Fallback>
      <c:style val="23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023718512980668E-2"/>
          <c:y val="0.24362595171471335"/>
          <c:w val="0.90209177910954086"/>
          <c:h val="0.5023925728292227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>
                <a:lumMod val="65000"/>
                <a:lumOff val="3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Report!$H$25:$H$32</c:f>
              <c:strCache>
                <c:ptCount val="8"/>
                <c:pt idx="0">
                  <c:v>0-10 ქულა</c:v>
                </c:pt>
                <c:pt idx="1">
                  <c:v>11-20 ქულა</c:v>
                </c:pt>
                <c:pt idx="2">
                  <c:v>21-30 ქულა</c:v>
                </c:pt>
                <c:pt idx="3">
                  <c:v>31-40 ქულა</c:v>
                </c:pt>
                <c:pt idx="4">
                  <c:v>41-50 ქულა</c:v>
                </c:pt>
                <c:pt idx="5">
                  <c:v>51-60 ქულა</c:v>
                </c:pt>
                <c:pt idx="6">
                  <c:v>61-70 ქულა</c:v>
                </c:pt>
                <c:pt idx="7">
                  <c:v>71-78 ქულა</c:v>
                </c:pt>
              </c:strCache>
            </c:strRef>
          </c:cat>
          <c:val>
            <c:numRef>
              <c:f>Report!$J$25:$J$32</c:f>
              <c:numCache>
                <c:formatCode>###0.0%</c:formatCode>
                <c:ptCount val="8"/>
                <c:pt idx="0">
                  <c:v>2.5263157894736842E-2</c:v>
                </c:pt>
                <c:pt idx="1">
                  <c:v>0.12257309941520468</c:v>
                </c:pt>
                <c:pt idx="2">
                  <c:v>0.23485380116959065</c:v>
                </c:pt>
                <c:pt idx="3">
                  <c:v>0.2566081871345029</c:v>
                </c:pt>
                <c:pt idx="4">
                  <c:v>0.2</c:v>
                </c:pt>
                <c:pt idx="5">
                  <c:v>0.12070175438596492</c:v>
                </c:pt>
                <c:pt idx="6">
                  <c:v>3.8596491228070177E-2</c:v>
                </c:pt>
                <c:pt idx="7">
                  <c:v>1.4035087719298245E-3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75-4871-A7AB-E6C31721D6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axId val="63447040"/>
        <c:axId val="86977920"/>
      </c:barChart>
      <c:catAx>
        <c:axId val="634470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86977920"/>
        <c:crosses val="autoZero"/>
        <c:auto val="1"/>
        <c:lblAlgn val="ctr"/>
        <c:lblOffset val="100"/>
        <c:noMultiLvlLbl val="0"/>
      </c:catAx>
      <c:valAx>
        <c:axId val="86977920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crossAx val="6344704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3"/>
    </mc:Choice>
    <mc:Fallback>
      <c:style val="23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023718512980668E-2"/>
          <c:y val="0.24362595171471335"/>
          <c:w val="0.90209177910954086"/>
          <c:h val="0.5023925728292227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>
                <a:lumMod val="65000"/>
                <a:lumOff val="3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Report!$H$25:$H$32</c:f>
              <c:strCache>
                <c:ptCount val="8"/>
                <c:pt idx="0">
                  <c:v>0-10 ქულა</c:v>
                </c:pt>
                <c:pt idx="1">
                  <c:v>11-20 ქულა</c:v>
                </c:pt>
                <c:pt idx="2">
                  <c:v>21-30 ქულა</c:v>
                </c:pt>
                <c:pt idx="3">
                  <c:v>31-40 ქულა</c:v>
                </c:pt>
                <c:pt idx="4">
                  <c:v>41-50 ქულა</c:v>
                </c:pt>
                <c:pt idx="5">
                  <c:v>51-60 ქულა</c:v>
                </c:pt>
                <c:pt idx="6">
                  <c:v>61-70 ქულა</c:v>
                </c:pt>
                <c:pt idx="7">
                  <c:v>71-78 ქულა</c:v>
                </c:pt>
              </c:strCache>
            </c:strRef>
          </c:cat>
          <c:val>
            <c:numRef>
              <c:f>Report!$K$25:$K$32</c:f>
              <c:numCache>
                <c:formatCode>###0.0%</c:formatCode>
                <c:ptCount val="8"/>
                <c:pt idx="0">
                  <c:v>9.226037929267043E-3</c:v>
                </c:pt>
                <c:pt idx="1">
                  <c:v>0.13070220399794977</c:v>
                </c:pt>
                <c:pt idx="2">
                  <c:v>0.23833931317273194</c:v>
                </c:pt>
                <c:pt idx="3">
                  <c:v>0.24090210148641725</c:v>
                </c:pt>
                <c:pt idx="4">
                  <c:v>0.19784725781650436</c:v>
                </c:pt>
                <c:pt idx="5">
                  <c:v>0.11583803177857507</c:v>
                </c:pt>
                <c:pt idx="6">
                  <c:v>6.2532034853921073E-2</c:v>
                </c:pt>
                <c:pt idx="7">
                  <c:v>4.6130189646335215E-3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65-4D27-AAA4-3F0331026B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axId val="63447040"/>
        <c:axId val="86977920"/>
      </c:barChart>
      <c:catAx>
        <c:axId val="634470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86977920"/>
        <c:crosses val="autoZero"/>
        <c:auto val="1"/>
        <c:lblAlgn val="ctr"/>
        <c:lblOffset val="100"/>
        <c:noMultiLvlLbl val="0"/>
      </c:catAx>
      <c:valAx>
        <c:axId val="86977920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crossAx val="6344704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</TotalTime>
  <Words>884</Words>
  <Application>Microsoft Office PowerPoint</Application>
  <PresentationFormat>On-screen Show (4:3)</PresentationFormat>
  <Paragraphs>265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맑은 고딕</vt:lpstr>
      <vt:lpstr>Arial</vt:lpstr>
      <vt:lpstr>Avaza Mtavruli</vt:lpstr>
      <vt:lpstr>Calibri</vt:lpstr>
      <vt:lpstr>Sylfaen</vt:lpstr>
      <vt:lpstr>Custom Design</vt:lpstr>
      <vt:lpstr>PowerPoint Presentation</vt:lpstr>
      <vt:lpstr>საერთო სამაგისტრო გამოცდა</vt:lpstr>
      <vt:lpstr>საერთო სამაგისტრო გამოცდა</vt:lpstr>
      <vt:lpstr>საერთო სამაგისტრო გამოცდა</vt:lpstr>
      <vt:lpstr>საერთო სამაგისტრო გამოცდა</vt:lpstr>
      <vt:lpstr>საერთო სამაგისტრო გამოცდა</vt:lpstr>
      <vt:lpstr>საერთო სამაგისტრო გამოცდა</vt:lpstr>
      <vt:lpstr>საერთო სამაგისტრო გამოცდა</vt:lpstr>
      <vt:lpstr>საერთო სამაგისტრო გამოცდა</vt:lpstr>
      <vt:lpstr>საერთო სამაგისტრო გამოცდა</vt:lpstr>
      <vt:lpstr>საერთო სამაგისტრო გამოცდა</vt:lpstr>
      <vt:lpstr>საერთო სამაგისტრო გამოცდა</vt:lpstr>
      <vt:lpstr>საერთო სამაგისტრო გამოცდა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user_2</cp:lastModifiedBy>
  <cp:revision>56</cp:revision>
  <dcterms:created xsi:type="dcterms:W3CDTF">2014-04-01T16:35:38Z</dcterms:created>
  <dcterms:modified xsi:type="dcterms:W3CDTF">2018-10-10T12:12:07Z</dcterms:modified>
</cp:coreProperties>
</file>