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742</Words>
  <Application>Microsoft Office PowerPoint</Application>
  <PresentationFormat>Widescreen</PresentationFormat>
  <Paragraphs>142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굴림</vt:lpstr>
      <vt:lpstr>Sylfaen</vt:lpstr>
      <vt:lpstr>Wingdings</vt:lpstr>
      <vt:lpstr>Wingdings 3</vt:lpstr>
      <vt:lpstr>Wisp</vt:lpstr>
      <vt:lpstr>PowerPoint Presentation</vt:lpstr>
      <vt:lpstr>2016-2017 სასწავლო წლის I სემესტრში ჩატარებული მუშაობის  ანგარიში</vt:lpstr>
      <vt:lpstr>დაწყებითი საფეხური</vt:lpstr>
      <vt:lpstr>ქართული ენა და ლიტერატურა</vt:lpstr>
      <vt:lpstr>ქართული ენა და ლიტერატურა</vt:lpstr>
      <vt:lpstr>მათემატიკა</vt:lpstr>
      <vt:lpstr>     ტესტის შედეგები შეფასების ფორმა #1  ივსება მასწავლებლის მიერ</vt:lpstr>
      <vt:lpstr>კონსტრუქტივისტული სწავლება მათემატიკაში</vt:lpstr>
      <vt:lpstr>მათემატიკა, XI კლასი</vt:lpstr>
      <vt:lpstr>ისტ</vt:lpstr>
      <vt:lpstr>საბუნებისმეტყველო მეცნიერებები ქიმია, ფიზიკა</vt:lpstr>
      <vt:lpstr>ბიოლოგია</vt:lpstr>
      <vt:lpstr>საზოგადოებრივი მეცნიერებები, გეოგრაფია</vt:lpstr>
      <vt:lpstr>საზოგადოებრივი მეცნიერებები ისტორია</vt:lpstr>
      <vt:lpstr>ინტეგრირებული გაკვეთილი ისტორია-მათემატიკა პირამიდა-ისტორიის გაკვეთილზე</vt:lpstr>
      <vt:lpstr>ინგლისური რუსული გერმანული</vt:lpstr>
      <vt:lpstr>PowerPoint Presentation</vt:lpstr>
      <vt:lpstr>ესთეტიკური აღზრდის კათედრა</vt:lpstr>
      <vt:lpstr>სკოლას ჰყავს ერთი სსსმ მოსწავლე</vt:lpstr>
      <vt:lpstr>სკოლა ჩართულია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D3728-1</cp:lastModifiedBy>
  <cp:revision>32</cp:revision>
  <dcterms:created xsi:type="dcterms:W3CDTF">2014-09-12T02:13:59Z</dcterms:created>
  <dcterms:modified xsi:type="dcterms:W3CDTF">2016-04-11T20:30:38Z</dcterms:modified>
</cp:coreProperties>
</file>