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0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59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12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67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54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27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4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47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6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4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4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470C-81EC-45F3-906A-EEBAE994DB35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AF02-7803-42B5-9817-AC52D0E8C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23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90953" cy="2044786"/>
          </a:xfrm>
        </p:spPr>
        <p:txBody>
          <a:bodyPr>
            <a:normAutofit fontScale="90000"/>
          </a:bodyPr>
          <a:lstStyle/>
          <a:p>
            <a:r>
              <a:rPr lang="ka-GE" sz="4400" dirty="0" smtClean="0"/>
              <a:t>სსიპ სამტრედიის მუნიციპალიტეტის </a:t>
            </a:r>
            <a:r>
              <a:rPr lang="ka-GE" sz="4400" dirty="0" err="1" smtClean="0"/>
              <a:t>სოფ</a:t>
            </a:r>
            <a:r>
              <a:rPr lang="ka-GE" sz="4400" dirty="0" smtClean="0"/>
              <a:t>: </a:t>
            </a:r>
            <a:r>
              <a:rPr lang="ka-GE" sz="4400" dirty="0" err="1" smtClean="0"/>
              <a:t>კორმაღლის</a:t>
            </a:r>
            <a:r>
              <a:rPr lang="ka-GE" sz="4400" dirty="0" smtClean="0"/>
              <a:t> საჯარო სკოლა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3934" y="4372494"/>
            <a:ext cx="6204065" cy="885305"/>
          </a:xfrm>
        </p:spPr>
        <p:txBody>
          <a:bodyPr/>
          <a:lstStyle/>
          <a:p>
            <a:r>
              <a:rPr lang="ka-GE" dirty="0" smtClean="0"/>
              <a:t>სკოლის დირექტორი: მზია </a:t>
            </a:r>
            <a:r>
              <a:rPr lang="ka-GE" dirty="0" err="1" smtClean="0"/>
              <a:t>ზაქრაძე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3499" y="800101"/>
            <a:ext cx="4203699" cy="3148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7546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438" y="428017"/>
            <a:ext cx="9476362" cy="3307404"/>
          </a:xfrm>
        </p:spPr>
        <p:txBody>
          <a:bodyPr/>
          <a:lstStyle/>
          <a:p>
            <a:r>
              <a:rPr lang="ka-GE" dirty="0" smtClean="0"/>
              <a:t>გმადლობთ ყურადღებისათვის!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18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სკოლაში არსებული გამოწვევები: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სწავლის ხარისხის </a:t>
            </a:r>
            <a:r>
              <a:rPr lang="ka-GE" dirty="0" err="1" smtClean="0"/>
              <a:t>გაუმჯობა</a:t>
            </a:r>
            <a:r>
              <a:rPr lang="ka-GE" dirty="0" smtClean="0"/>
              <a:t>;</a:t>
            </a:r>
          </a:p>
          <a:p>
            <a:r>
              <a:rPr lang="ka-GE" dirty="0" err="1" smtClean="0"/>
              <a:t>ესგ</a:t>
            </a:r>
            <a:r>
              <a:rPr lang="ka-GE" dirty="0" smtClean="0"/>
              <a:t>-ის მიხედვით საგნობრივი პროგრამით განსაზღვრული ცოდნისა და უნარ-ჩვევების დაუფლება;</a:t>
            </a:r>
          </a:p>
          <a:p>
            <a:r>
              <a:rPr lang="ka-GE" dirty="0" smtClean="0"/>
              <a:t>ცოდნის მუდმივი შევსება და განახლება</a:t>
            </a:r>
          </a:p>
          <a:p>
            <a:r>
              <a:rPr lang="ka-GE" dirty="0" smtClean="0"/>
              <a:t>პედაგოგთა კვალიფიკაციისა და სტატუსის ამაღლება;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857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სკოლაში არსებული პრობლემები: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სწავლების პროცესში თითოეული მოსწავლის განვითარების მაქსიმალურად ხელშეწყობა;</a:t>
            </a:r>
          </a:p>
          <a:p>
            <a:r>
              <a:rPr lang="ka-GE" dirty="0" smtClean="0"/>
              <a:t>თანამშრომლობითი და კონსტრუქციული სასწავლო გარემოს შექმნა;</a:t>
            </a:r>
          </a:p>
          <a:p>
            <a:r>
              <a:rPr lang="ka-GE" dirty="0" smtClean="0"/>
              <a:t>მოსწავლეებისათვის ნებისმიერ მომენტში მასწავლებლის რჩევა და მხარდაჭერა;</a:t>
            </a:r>
          </a:p>
          <a:p>
            <a:r>
              <a:rPr lang="ka-GE" dirty="0" smtClean="0"/>
              <a:t>კეთილგანწყობილი გარემოს შექმნა, რომელიც მოსწავლეებს აუმაღლებს მოტივაციას;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94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13" y="636104"/>
            <a:ext cx="3603109" cy="2698854"/>
          </a:xfrm>
          <a:prstGeom prst="roundRect">
            <a:avLst>
              <a:gd name="adj" fmla="val 387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969" y="2852682"/>
            <a:ext cx="3309579" cy="3309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425" y="425087"/>
            <a:ext cx="3120887" cy="3120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201" y="3101009"/>
            <a:ext cx="3804104" cy="2849406"/>
          </a:xfrm>
          <a:prstGeom prst="roundRect">
            <a:avLst>
              <a:gd name="adj" fmla="val 211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884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ჩატარებული აქტივობები:</a:t>
            </a:r>
            <a:br>
              <a:rPr lang="ka-G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3548"/>
            <a:ext cx="10515600" cy="5123415"/>
          </a:xfrm>
        </p:spPr>
        <p:txBody>
          <a:bodyPr>
            <a:normAutofit fontScale="85000" lnSpcReduction="20000"/>
          </a:bodyPr>
          <a:lstStyle/>
          <a:p>
            <a:r>
              <a:rPr lang="ka-GE" dirty="0" smtClean="0"/>
              <a:t>ყველა კლასში ტესტური გამოკითხვა;</a:t>
            </a:r>
          </a:p>
          <a:p>
            <a:r>
              <a:rPr lang="ka-GE" dirty="0" smtClean="0"/>
              <a:t>ინკლუზიური კულტურის გაუმჯობესების მიზნით, აღინიშნა „</a:t>
            </a:r>
            <a:r>
              <a:rPr lang="ka-GE" dirty="0" err="1" smtClean="0"/>
              <a:t>აუტიზმის</a:t>
            </a:r>
            <a:r>
              <a:rPr lang="ka-GE" dirty="0" smtClean="0"/>
              <a:t> დღე“;</a:t>
            </a:r>
          </a:p>
          <a:p>
            <a:r>
              <a:rPr lang="ka-GE" dirty="0" smtClean="0"/>
              <a:t>თვითმმართველობის მოსწავლეთა ინიციატივით მოეწყო ასფალტზე ხატვა შეზღუდული შესაძლებლობის მქონე მოსწავლეებთან;</a:t>
            </a:r>
          </a:p>
          <a:p>
            <a:r>
              <a:rPr lang="ka-GE" dirty="0" smtClean="0"/>
              <a:t>მოსწავლეების მონაწილეობა რაიონულ და სასკოლო ოლიმპიადებში;</a:t>
            </a:r>
          </a:p>
          <a:p>
            <a:r>
              <a:rPr lang="ka-GE" dirty="0" smtClean="0"/>
              <a:t>ღონისძიების მოწყობა „დედაენის“ დღესთან და ბავშვთა დაცვის დღესთან დაკავშირებით;</a:t>
            </a:r>
          </a:p>
          <a:p>
            <a:r>
              <a:rPr lang="ka-GE" dirty="0" smtClean="0"/>
              <a:t>ჩატარდა დისკუსია თემაზე: „არა ძალადობას!“ „მოწევა კლავს“;</a:t>
            </a:r>
          </a:p>
          <a:p>
            <a:r>
              <a:rPr lang="ka-GE" dirty="0" smtClean="0"/>
              <a:t>ჩატარდა საუბრები: </a:t>
            </a:r>
            <a:r>
              <a:rPr lang="ka-GE" dirty="0" err="1" smtClean="0"/>
              <a:t>ინტერნეტთამაშების</a:t>
            </a:r>
            <a:r>
              <a:rPr lang="ka-GE" dirty="0" smtClean="0"/>
              <a:t> უარყოფით გავლენაზე, გარდატეხის ასაკი და მისი თავისებურებები;</a:t>
            </a:r>
          </a:p>
          <a:p>
            <a:r>
              <a:rPr lang="ka-GE" dirty="0" smtClean="0"/>
              <a:t>პედაგოგების მიერ განხორციელდა დამატებითი აქტივობები, მათ შორის: კოლეგებთან თანამშრომლობა, სოციალური პროექტები, </a:t>
            </a:r>
            <a:r>
              <a:rPr lang="ka-GE" dirty="0" err="1" smtClean="0"/>
              <a:t>სსსმ</a:t>
            </a:r>
            <a:r>
              <a:rPr lang="ka-GE" dirty="0" smtClean="0"/>
              <a:t> მოსწავლეებზე ინდივიდუალური გეგმები, ისტ-ის ტექნოლოგიებით სწავლება, შიდა დაკვირვების გაკვეთილები, პროფესიული და საგნობრივი ტრენინგები;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xmlns="" val="283997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47" y="791954"/>
            <a:ext cx="11009244" cy="5449819"/>
          </a:xfrm>
        </p:spPr>
        <p:txBody>
          <a:bodyPr/>
          <a:lstStyle/>
          <a:p>
            <a:r>
              <a:rPr lang="ka-GE" dirty="0" smtClean="0"/>
              <a:t>მოეწყო ექსკურსიები ბორჯომსა და </a:t>
            </a:r>
            <a:r>
              <a:rPr lang="ka-GE" dirty="0" err="1" smtClean="0"/>
              <a:t>ძამას</a:t>
            </a:r>
            <a:r>
              <a:rPr lang="ka-GE" dirty="0" smtClean="0"/>
              <a:t> ხეობაში: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13" y="1571486"/>
            <a:ext cx="2527852" cy="3596861"/>
          </a:xfrm>
          <a:prstGeom prst="roundRect">
            <a:avLst>
              <a:gd name="adj" fmla="val 219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655" y="1823877"/>
            <a:ext cx="2319751" cy="4124002"/>
          </a:xfrm>
          <a:prstGeom prst="roundRect">
            <a:avLst>
              <a:gd name="adj" fmla="val 197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158" y="1571486"/>
            <a:ext cx="3663064" cy="2626348"/>
          </a:xfrm>
          <a:prstGeom prst="roundRect">
            <a:avLst>
              <a:gd name="adj" fmla="val 207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6222" y="318052"/>
            <a:ext cx="2528515" cy="4214191"/>
          </a:xfrm>
          <a:prstGeom prst="roundRect">
            <a:avLst>
              <a:gd name="adj" fmla="val 188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653" y="4197834"/>
            <a:ext cx="3823734" cy="2161241"/>
          </a:xfrm>
          <a:prstGeom prst="roundRect">
            <a:avLst>
              <a:gd name="adj" fmla="val 223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5979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სასწავლო პროცესის ასამაღლებლად გასაუმჯობესებელი ღონისძიებები: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err="1" smtClean="0"/>
              <a:t>ესგ</a:t>
            </a:r>
            <a:r>
              <a:rPr lang="ka-GE" dirty="0" smtClean="0"/>
              <a:t>-ის მიხედვით დამატებითი მეცადინეობების ჩატარება თითოეულ საგანში;</a:t>
            </a:r>
          </a:p>
          <a:p>
            <a:r>
              <a:rPr lang="ka-GE" dirty="0" smtClean="0"/>
              <a:t>მოსწავლეთა გაკვეთილების დასწრებაზე კონტროლი;</a:t>
            </a:r>
          </a:p>
          <a:p>
            <a:r>
              <a:rPr lang="ka-GE" dirty="0" smtClean="0"/>
              <a:t>მშობელთა ჩართულობა</a:t>
            </a:r>
            <a:r>
              <a:rPr lang="ka-GE" dirty="0"/>
              <a:t> </a:t>
            </a:r>
            <a:r>
              <a:rPr lang="ka-GE" dirty="0" smtClean="0"/>
              <a:t>და </a:t>
            </a:r>
            <a:r>
              <a:rPr lang="ka-GE" dirty="0" err="1" smtClean="0"/>
              <a:t>საჭიროებისამებს</a:t>
            </a:r>
            <a:r>
              <a:rPr lang="ka-GE" dirty="0" smtClean="0"/>
              <a:t> ინდივიდუალური შეხვედრები მათთან;</a:t>
            </a:r>
          </a:p>
          <a:p>
            <a:r>
              <a:rPr lang="ka-GE" dirty="0" smtClean="0"/>
              <a:t>მოსწავლეთა და მშობელთა კრებების ჩატარება;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46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მოსწავლეთა უსაფრთხოების ხელშემწყობი ღონისძიებები: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962" y="1825625"/>
            <a:ext cx="6628342" cy="3190081"/>
          </a:xfrm>
        </p:spPr>
        <p:txBody>
          <a:bodyPr>
            <a:normAutofit lnSpcReduction="10000"/>
          </a:bodyPr>
          <a:lstStyle/>
          <a:p>
            <a:r>
              <a:rPr lang="ka-GE" dirty="0" smtClean="0"/>
              <a:t>ყველა საფეხურის მოსწავლეს ჩაუტარდათ საუბრები სტიქიური უბედურებების, ხანძრის დროს როგორ უნდა </a:t>
            </a:r>
            <a:r>
              <a:rPr lang="ka-GE" dirty="0" err="1" smtClean="0"/>
              <a:t>გავუწიონ</a:t>
            </a:r>
            <a:r>
              <a:rPr lang="ka-GE" dirty="0" smtClean="0"/>
              <a:t> პირველადი გადაუდებელი დახმარება დაზარალებულებს;</a:t>
            </a:r>
          </a:p>
          <a:p>
            <a:r>
              <a:rPr lang="ka-GE" dirty="0" smtClean="0"/>
              <a:t>სოციალური პროექტები </a:t>
            </a:r>
            <a:r>
              <a:rPr lang="ka-GE" dirty="0" err="1" smtClean="0"/>
              <a:t>ბულინგის</a:t>
            </a:r>
            <a:r>
              <a:rPr lang="ka-GE" dirty="0" smtClean="0"/>
              <a:t> თემაზე;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334" y="4743450"/>
            <a:ext cx="2162175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212" y="4001293"/>
            <a:ext cx="2247900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425" y="10279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58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სასკოლო კულტურის გაუმჯობესებისაკენ მიმართული ღონისძიებები: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6513" cy="4277001"/>
          </a:xfrm>
        </p:spPr>
        <p:txBody>
          <a:bodyPr>
            <a:normAutofit fontScale="85000" lnSpcReduction="10000"/>
          </a:bodyPr>
          <a:lstStyle/>
          <a:p>
            <a:r>
              <a:rPr lang="ka-GE" dirty="0" smtClean="0"/>
              <a:t>წიგნის დღეები;</a:t>
            </a:r>
          </a:p>
          <a:p>
            <a:r>
              <a:rPr lang="ka-GE" dirty="0" smtClean="0"/>
              <a:t>საქართველოს დამოუკიდებლობის 100 წლისთავისადმი ჩატარებული სასკოლო ღონისძიება;</a:t>
            </a:r>
          </a:p>
          <a:p>
            <a:r>
              <a:rPr lang="ka-GE" dirty="0" smtClean="0"/>
              <a:t>გარემოსდაცვითი ღონისძიების მიზნით პროექტის - „ტყე ტირის“ განხორციელება - პრეზენტაცია;</a:t>
            </a:r>
          </a:p>
          <a:p>
            <a:r>
              <a:rPr lang="ka-GE" dirty="0" smtClean="0"/>
              <a:t>ექსკურსია - ლაშქრობა სოფელში არსებულ ფიჭვნარის ტყეში;</a:t>
            </a:r>
          </a:p>
          <a:p>
            <a:r>
              <a:rPr lang="ka-GE" dirty="0" smtClean="0"/>
              <a:t>სპორტულ აქტივობებში მონაწილეობის მიღება;</a:t>
            </a:r>
          </a:p>
          <a:p>
            <a:r>
              <a:rPr lang="ka-GE" dirty="0" smtClean="0"/>
              <a:t>საწრეო მუშაობა: „მხიარული ფეხბურთი“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4896" y="1690688"/>
            <a:ext cx="2355574" cy="314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0652" y="3796748"/>
            <a:ext cx="2295939" cy="306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244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305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სსიპ სამტრედიის მუნიციპალიტეტის სოფ: კორმაღლის საჯარო სკოლა</vt:lpstr>
      <vt:lpstr>სკოლაში არსებული გამოწვევები:</vt:lpstr>
      <vt:lpstr>სკოლაში არსებული პრობლემები:</vt:lpstr>
      <vt:lpstr>Slide 4</vt:lpstr>
      <vt:lpstr>ჩატარებული აქტივობები: </vt:lpstr>
      <vt:lpstr>Slide 6</vt:lpstr>
      <vt:lpstr>სასწავლო პროცესის ასამაღლებლად გასაუმჯობესებელი ღონისძიებები:</vt:lpstr>
      <vt:lpstr>მოსწავლეთა უსაფრთხოების ხელშემწყობი ღონისძიებები:</vt:lpstr>
      <vt:lpstr>სასკოლო კულტურის გაუმჯობესებისაკენ მიმართული ღონისძიებები:</vt:lpstr>
      <vt:lpstr>გმადლობთ ყურადღებისათვის!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სსიპ სამტრედიის მუნიციპალიტეტის სოფ: კორმაღლის საჯარო სკოლა</dc:title>
  <dc:creator>ad2kormaghali</dc:creator>
  <cp:lastModifiedBy>User</cp:lastModifiedBy>
  <cp:revision>6</cp:revision>
  <dcterms:created xsi:type="dcterms:W3CDTF">2018-06-26T07:23:23Z</dcterms:created>
  <dcterms:modified xsi:type="dcterms:W3CDTF">2018-07-09T13:25:20Z</dcterms:modified>
</cp:coreProperties>
</file>