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578" autoAdjust="0"/>
    <p:restoredTop sz="86462" autoAdjust="0"/>
  </p:normalViewPr>
  <p:slideViewPr>
    <p:cSldViewPr>
      <p:cViewPr varScale="1">
        <p:scale>
          <a:sx n="43" d="100"/>
          <a:sy n="43" d="100"/>
        </p:scale>
        <p:origin x="-154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389</TotalTime>
  <Words>617</Words>
  <Application>Microsoft Office PowerPoint</Application>
  <PresentationFormat>On-screen Show (4:3)</PresentationFormat>
  <Paragraphs>46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Flow</vt:lpstr>
      <vt:lpstr>2017-2018 სასწავლო წელს გაწეული მუშაობის ანგარიში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ლიანა თოდუამ ჩაატარა ღონისძიება თემაზე ,,დავით აღმაშენებლის იუბილე”</vt:lpstr>
      <vt:lpstr>Slide 36</vt:lpstr>
      <vt:lpstr>მე-4 კლასში მ.სირაძემ ჩაატარა ღია გაკვეთილი ,,დავით აღმაშენებელი”</vt:lpstr>
      <vt:lpstr>Slide 38</vt:lpstr>
      <vt:lpstr>Slide 39</vt:lpstr>
      <vt:lpstr>Slide 40</vt:lpstr>
      <vt:lpstr>Slide 41</vt:lpstr>
      <vt:lpstr>Slide 42</vt:lpstr>
      <vt:lpstr>ბავშვთა და ახალგაზრდობის ცენტრის მიერ ორგანიზებულ სპორტულ ღონისძიებაში მოიპოვეს რაიონულში პირველი ადგილი,ხოლო რეგიონალურში მეორე ადგილი.</vt:lpstr>
      <vt:lpstr>Slide 44</vt:lpstr>
      <vt:lpstr>Slide 45</vt:lpstr>
      <vt:lpstr>ისტორიის მასწავლებელმა ლიანა თოდუამ მოამზადა პროექტი „მუზეუმი წარსულის სუნთქვა“.რომელიც ჩატარდა 14 მაისს ნოდარ დუმბაძის სახლ-მუზეუმში.მუზუმების საერთაშორისო დღეს.მუზეუმში გაკეთდა სკოლის სახელით ჩვენი კუთხე.</vt:lpstr>
      <vt:lpstr>Slide 47</vt:lpstr>
      <vt:lpstr>ნ.დუმბაძის მუზეუმში მოწყობილი კუთხე.</vt:lpstr>
      <vt:lpstr>Slide 49</vt:lpstr>
      <vt:lpstr>ისტორიის მასწავლებელმა ნ.ხვედელიძემ10 მაისს გასვლითი შემეცნებითი გაკვეთილი ჩაატარა ჩოხატაურის მხარეთმცოდნეობის მუზეუმში.კლასი მე-9.თემა:“საქართველოს პირველი დემოკრატიული რესპუბლიკის ჩამოყალიბება.გაკვეთილს ესწრებოდნენ მუზეუმის თანამშრომლები.</vt:lpstr>
      <vt:lpstr>Slide 51</vt:lpstr>
      <vt:lpstr>გაკვეთილი იყო 90წუთიანი.კათედრაზე ინახება გაკვეთილის ამსახველი  ვიდეო მასალა.</vt:lpstr>
      <vt:lpstr>Slide 53</vt:lpstr>
      <vt:lpstr>Slide 54</vt:lpstr>
      <vt:lpstr>Slide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73</cp:revision>
  <dcterms:created xsi:type="dcterms:W3CDTF">2006-08-16T00:00:00Z</dcterms:created>
  <dcterms:modified xsi:type="dcterms:W3CDTF">2018-05-16T08:23:03Z</dcterms:modified>
</cp:coreProperties>
</file>