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sldIdLst>
    <p:sldId id="256" r:id="rId2"/>
    <p:sldId id="273" r:id="rId3"/>
    <p:sldId id="266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B5D24-8B0F-4F11-93F6-5A003605F0D3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5170-C02A-4AA7-A19C-3D95FA42D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65D3-83A9-4EFE-B057-DCFAB9CA97FC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6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8449-CCCC-48D6-9E6A-5F727574BA30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27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962-39E6-4A13-B8FE-7D27284402FB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83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0E5A-CE1B-4140-B2E6-20E6DCFD2F58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6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ECB-CD48-4EB8-8DB4-551593B36F64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67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ECB-CD48-4EB8-8DB4-551593B36F64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0F0D-537A-4438-9D5A-E234625B1DBE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71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DA8B-4944-4295-B6E2-E56245BB95A5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82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BFAD-CD2F-46F6-BB77-AE6779A8772F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684-31FD-483C-84CE-80A78A881882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3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6E2B-D6E0-4B4A-B166-72C234DDDFE8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55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7E68-0A01-4176-BAA9-A09BC0744C03}" type="datetime1">
              <a:rPr lang="ru-RU" smtClean="0"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382D-1795-4A64-BE27-58B931B36930}" type="datetime1">
              <a:rPr lang="ru-RU" smtClean="0"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16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7CE0-8BEA-4E2C-B479-3A02DF3A1298}" type="datetime1">
              <a:rPr lang="ru-RU" smtClean="0"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5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5296-F28C-4CDE-B43F-03BFC296C812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5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533-2933-4F4A-9D1F-B1E960149A55}" type="datetime1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1ECB-CD48-4EB8-8DB4-551593B36F64}" type="datetime1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B09348-A6F5-4DE8-A05B-A2B3E312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092936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„საქართველოს მთებში გაგაჩინა ზენამ“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a-GE" b="1" dirty="0" smtClean="0">
                <a:solidFill>
                  <a:schemeClr val="tx1"/>
                </a:solidFill>
              </a:rPr>
              <a:t>ვახტანგისი</a:t>
            </a:r>
          </a:p>
          <a:p>
            <a:r>
              <a:rPr lang="ka-GE" b="1" smtClean="0">
                <a:solidFill>
                  <a:schemeClr val="tx1"/>
                </a:solidFill>
              </a:rPr>
              <a:t>ეკატერინე მულაძე</a:t>
            </a:r>
            <a:endParaRPr lang="ka-GE" b="1" dirty="0" smtClean="0">
              <a:solidFill>
                <a:schemeClr val="tx1"/>
              </a:solidFill>
            </a:endParaRPr>
          </a:p>
          <a:p>
            <a:r>
              <a:rPr lang="ka-GE" dirty="0" smtClean="0">
                <a:solidFill>
                  <a:schemeClr val="tx1"/>
                </a:solidFill>
              </a:rPr>
              <a:t>14.04.2018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3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830"/>
            <a:ext cx="10515600" cy="1216058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აკაკი შანიძე  1887-1987 წწ.</a:t>
            </a:r>
            <a:b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ფილოლოგი, ენათმეცნიერი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7" y="1640265"/>
            <a:ext cx="4383463" cy="4892510"/>
          </a:xfrm>
        </p:spPr>
      </p:pic>
    </p:spTree>
    <p:extLst>
      <p:ext uri="{BB962C8B-B14F-4D97-AF65-F5344CB8AC3E}">
        <p14:creationId xmlns:p14="http://schemas.microsoft.com/office/powerpoint/2010/main" val="3228990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თბილისი 1978 წ.    14   აპრილი.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83" y="1310326"/>
            <a:ext cx="5037666" cy="5118754"/>
          </a:xfrm>
        </p:spPr>
      </p:pic>
    </p:spTree>
    <p:extLst>
      <p:ext uri="{BB962C8B-B14F-4D97-AF65-F5344CB8AC3E}">
        <p14:creationId xmlns:p14="http://schemas.microsoft.com/office/powerpoint/2010/main" val="737864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257"/>
            <a:ext cx="10515600" cy="1404592"/>
          </a:xfrm>
        </p:spPr>
        <p:txBody>
          <a:bodyPr>
            <a:normAutofit fontScale="90000"/>
          </a:bodyPr>
          <a:lstStyle/>
          <a:p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დედა ენის ძეგლი თბილისში   1983</a:t>
            </a:r>
            <a:b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ka-GE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ავტორები: ელგუჯა ამაშუკელი; ნოდარ მგალობლიშვილი.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5" y="1564849"/>
            <a:ext cx="4251489" cy="5015060"/>
          </a:xfrm>
        </p:spPr>
      </p:pic>
    </p:spTree>
    <p:extLst>
      <p:ext uri="{BB962C8B-B14F-4D97-AF65-F5344CB8AC3E}">
        <p14:creationId xmlns:p14="http://schemas.microsoft.com/office/powerpoint/2010/main" val="3212753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37"/>
            <a:ext cx="10515600" cy="1206630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საიდ (გიორგი) მულიანი</a:t>
            </a:r>
            <a:b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a-G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ფერეიდნელი ქართველი: ისპაჰანის უნივერსიტეტის პროფესორი, ისტორიკოსი.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58" y="1800521"/>
            <a:ext cx="4204355" cy="4741682"/>
          </a:xfrm>
        </p:spPr>
      </p:pic>
    </p:spTree>
    <p:extLst>
      <p:ext uri="{BB962C8B-B14F-4D97-AF65-F5344CB8AC3E}">
        <p14:creationId xmlns:p14="http://schemas.microsoft.com/office/powerpoint/2010/main" val="4218038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1272618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 </a:t>
            </a:r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ბაიარ შაჰინ გუნდარიძე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a-GE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ცნობილი ქართველი მომღერალი, თურქეთში მცხოვრები ქართველი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1593130"/>
            <a:ext cx="4506012" cy="4703975"/>
          </a:xfrm>
        </p:spPr>
      </p:pic>
    </p:spTree>
    <p:extLst>
      <p:ext uri="{BB962C8B-B14F-4D97-AF65-F5344CB8AC3E}">
        <p14:creationId xmlns:p14="http://schemas.microsoft.com/office/powerpoint/2010/main" val="28276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ჩვენი საუნჯე 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5" y="1690688"/>
            <a:ext cx="2793280" cy="4520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49" y="1690688"/>
            <a:ext cx="3657600" cy="4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83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841"/>
            <a:ext cx="10515600" cy="1131217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</a:t>
            </a:r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 ენის კუთხე - 2018 წ. აპრილი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ka-GE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ვახტანგისი. ავტორი მაია მეცხვარიშვილი.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8" y="1668545"/>
            <a:ext cx="4006391" cy="4656842"/>
          </a:xfrm>
        </p:spPr>
      </p:pic>
    </p:spTree>
    <p:extLst>
      <p:ext uri="{BB962C8B-B14F-4D97-AF65-F5344CB8AC3E}">
        <p14:creationId xmlns:p14="http://schemas.microsoft.com/office/powerpoint/2010/main" val="108307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მადლობა ყურადღებისათვის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5" y="3151187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3157014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ka-G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მსოფლიოში არსებული 14 დამწერლობა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ჩინური;		                    	  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8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სომხური;	   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ბერძნული;	   		                  9. ეთიოპური;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ლათინური;			         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10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იაპონური;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ებრაული;				           11. ლავიურ-კირილური;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ქართული;				           12. ინდური;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სირიული;				           13. მონღოლური;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არაბული;				           14.კორეული.</a:t>
            </a:r>
          </a:p>
          <a:p>
            <a:pPr marL="0" indent="0">
              <a:buNone/>
            </a:pPr>
            <a:endParaRPr lang="ka-GE" sz="2000" dirty="0" smtClean="0"/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255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/>
                </a:solidFill>
              </a:rPr>
              <a:t>                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ფარნავაზ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ძვ.წ.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IV-III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05" y="1815541"/>
            <a:ext cx="4553146" cy="4472137"/>
          </a:xfrm>
        </p:spPr>
      </p:pic>
    </p:spTree>
    <p:extLst>
      <p:ext uri="{BB962C8B-B14F-4D97-AF65-F5344CB8AC3E}">
        <p14:creationId xmlns:p14="http://schemas.microsoft.com/office/powerpoint/2010/main" val="2753803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ასომთავრული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3" y="1706252"/>
            <a:ext cx="4779390" cy="4769963"/>
          </a:xfrm>
        </p:spPr>
      </p:pic>
    </p:spTree>
    <p:extLst>
      <p:ext uri="{BB962C8B-B14F-4D97-AF65-F5344CB8AC3E}">
        <p14:creationId xmlns:p14="http://schemas.microsoft.com/office/powerpoint/2010/main" val="3174900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ნუსხური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ka-G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1" y="1905000"/>
            <a:ext cx="5495827" cy="4590068"/>
          </a:xfrm>
        </p:spPr>
      </p:pic>
    </p:spTree>
    <p:extLst>
      <p:ext uri="{BB962C8B-B14F-4D97-AF65-F5344CB8AC3E}">
        <p14:creationId xmlns:p14="http://schemas.microsoft.com/office/powerpoint/2010/main" val="73309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მხედრული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50" y="1905000"/>
            <a:ext cx="5033914" cy="4608922"/>
          </a:xfrm>
        </p:spPr>
      </p:pic>
    </p:spTree>
    <p:extLst>
      <p:ext uri="{BB962C8B-B14F-4D97-AF65-F5344CB8AC3E}">
        <p14:creationId xmlns:p14="http://schemas.microsoft.com/office/powerpoint/2010/main" val="257544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დამწერლობის ნიმუშები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60" y="1839012"/>
            <a:ext cx="6127423" cy="4665482"/>
          </a:xfrm>
        </p:spPr>
      </p:pic>
    </p:spTree>
    <p:extLst>
      <p:ext uri="{BB962C8B-B14F-4D97-AF65-F5344CB8AC3E}">
        <p14:creationId xmlns:p14="http://schemas.microsoft.com/office/powerpoint/2010/main" val="941131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404"/>
            <a:ext cx="10515600" cy="1065228"/>
          </a:xfrm>
        </p:spPr>
        <p:txBody>
          <a:bodyPr>
            <a:normAutofit fontScale="90000"/>
          </a:bodyPr>
          <a:lstStyle/>
          <a:p>
            <a:r>
              <a:rPr lang="ka-GE" sz="2400" dirty="0" smtClean="0"/>
              <a:t>       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ასომთავრულით შესრულებული უძველესი ქართული წარწერები:</a:t>
            </a:r>
            <a:b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პალესტინა.       ბოლნისი.</a:t>
            </a:r>
            <a:b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1" y="1310326"/>
            <a:ext cx="3054285" cy="26583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36" y="1310327"/>
            <a:ext cx="4647253" cy="2658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00" y="4147794"/>
            <a:ext cx="4308049" cy="25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3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816"/>
            <a:ext cx="10515600" cy="857840"/>
          </a:xfrm>
        </p:spPr>
        <p:txBody>
          <a:bodyPr>
            <a:normAutofit fontScale="90000"/>
          </a:bodyPr>
          <a:lstStyle/>
          <a:p>
            <a:r>
              <a:rPr lang="ka-GE" sz="3600" dirty="0" smtClean="0"/>
              <a:t>           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იაკობ გოგებაშვილი     1840-1912 წწ.</a:t>
            </a:r>
            <a:b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          </a:t>
            </a:r>
            <a:r>
              <a:rPr lang="ka-GE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 ენა 1876 წ.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496"/>
            <a:ext cx="4223994" cy="5109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09" y="1470581"/>
            <a:ext cx="3827281" cy="50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95</Words>
  <Application>Microsoft Office PowerPoint</Application>
  <PresentationFormat>Широкоэкранный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Sylfaen</vt:lpstr>
      <vt:lpstr>Wingdings 3</vt:lpstr>
      <vt:lpstr>Легкий дым</vt:lpstr>
      <vt:lpstr>       „საქართველოს მთებში გაგაჩინა ზენამ“</vt:lpstr>
      <vt:lpstr>             მსოფლიოში არსებული 14 დამწერლობა</vt:lpstr>
      <vt:lpstr>                 ფარნავაზ I   ძვ.წ. IV-III</vt:lpstr>
      <vt:lpstr>                     ასომთავრული  V ს.</vt:lpstr>
      <vt:lpstr>              ნუსხური  IX ს.</vt:lpstr>
      <vt:lpstr>                      მხედრული XI ს.</vt:lpstr>
      <vt:lpstr>               დამწერლობის ნიმუშები</vt:lpstr>
      <vt:lpstr>       ასომთავრულით შესრულებული უძველესი ქართული წარწერები:                                                 პალესტინა.       ბოლნისი.                                        V ს.</vt:lpstr>
      <vt:lpstr>           იაკობ გოგებაშვილი     1840-1912 წწ.                        დედა ენა 1876 წ.</vt:lpstr>
      <vt:lpstr>                 აკაკი შანიძე  1887-1987 წწ.                       ფილოლოგი, ენათმეცნიერი</vt:lpstr>
      <vt:lpstr>                    თბილისი 1978 წ.    14   აპრილი.</vt:lpstr>
      <vt:lpstr>                დედა ენის ძეგლი თბილისში   1983              ავტორები: ელგუჯა ამაშუკელი; ნოდარ მგალობლიშვილი.</vt:lpstr>
      <vt:lpstr>                   საიდ (გიორგი) მულიანი    ფერეიდნელი ქართველი: ისპაჰანის უნივერსიტეტის პროფესორი, ისტორიკოსი.</vt:lpstr>
      <vt:lpstr>                   ბაიარ შაჰინ გუნდარიძე     ცნობილი ქართველი მომღერალი, თურქეთში მცხოვრები ქართველი</vt:lpstr>
      <vt:lpstr>                                ჩვენი საუნჯე   </vt:lpstr>
      <vt:lpstr>         დედა ენის კუთხე - 2018 წ. აპრილი                   ვახტანგისი. ავტორი მაია მეცხვარიშვილი.</vt:lpstr>
      <vt:lpstr>         მადლობა ყურადღებისათვის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„საქართველოს მთებში გაგაჩინა ზენამ“</dc:title>
  <dc:creator>NBA</dc:creator>
  <cp:lastModifiedBy>NBA</cp:lastModifiedBy>
  <cp:revision>17</cp:revision>
  <dcterms:created xsi:type="dcterms:W3CDTF">2018-04-09T22:51:17Z</dcterms:created>
  <dcterms:modified xsi:type="dcterms:W3CDTF">2018-04-11T00:37:13Z</dcterms:modified>
</cp:coreProperties>
</file>