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58" d="100"/>
          <a:sy n="58" d="100"/>
        </p:scale>
        <p:origin x="3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544</TotalTime>
  <Words>493</Words>
  <Application>Microsoft Office PowerPoint</Application>
  <PresentationFormat>Widescreen</PresentationFormat>
  <Paragraphs>83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Sylfaen</vt:lpstr>
      <vt:lpstr>Trebuchet MS</vt:lpstr>
      <vt:lpstr>Tw Cen MT</vt:lpstr>
      <vt:lpstr>Wingdings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STUDENT</cp:lastModifiedBy>
  <cp:revision>49</cp:revision>
  <dcterms:created xsi:type="dcterms:W3CDTF">2018-05-03T05:25:09Z</dcterms:created>
  <dcterms:modified xsi:type="dcterms:W3CDTF">2018-06-13T09:10:42Z</dcterms:modified>
</cp:coreProperties>
</file>