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8" r:id="rId2"/>
    <p:sldId id="259" r:id="rId3"/>
    <p:sldId id="260" r:id="rId4"/>
    <p:sldId id="261" r:id="rId5"/>
    <p:sldId id="262" r:id="rId6"/>
    <p:sldId id="264" r:id="rId7"/>
    <p:sldId id="271" r:id="rId8"/>
    <p:sldId id="275" r:id="rId9"/>
    <p:sldId id="263" r:id="rId10"/>
    <p:sldId id="272" r:id="rId11"/>
    <p:sldId id="265" r:id="rId12"/>
    <p:sldId id="273" r:id="rId13"/>
    <p:sldId id="266" r:id="rId14"/>
    <p:sldId id="267" r:id="rId15"/>
    <p:sldId id="274" r:id="rId16"/>
    <p:sldId id="268" r:id="rId17"/>
    <p:sldId id="277" r:id="rId18"/>
    <p:sldId id="278" r:id="rId19"/>
    <p:sldId id="269" r:id="rId20"/>
    <p:sldId id="270" r:id="rId21"/>
    <p:sldId id="276" r:id="rId22"/>
  </p:sldIdLst>
  <p:sldSz cx="12192000" cy="6858000"/>
  <p:notesSz cx="6858000" cy="9144000"/>
  <p:defaultTextStyle>
    <a:defPPr>
      <a:defRPr lang="ka-G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542" autoAdjust="0"/>
  </p:normalViewPr>
  <p:slideViewPr>
    <p:cSldViewPr snapToGrid="0">
      <p:cViewPr varScale="1">
        <p:scale>
          <a:sx n="73" d="100"/>
          <a:sy n="73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14355425"/>
      </p:ext>
    </p:extLst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</p:spTree>
    <p:extLst>
      <p:ext uri="{BB962C8B-B14F-4D97-AF65-F5344CB8AC3E}">
        <p14:creationId xmlns="" xmlns:p14="http://schemas.microsoft.com/office/powerpoint/2010/main" val="427298134"/>
      </p:ext>
    </p:extLst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73095743"/>
      </p:ext>
    </p:extLst>
  </p:cSld>
  <p:clrMapOvr>
    <a:masterClrMapping/>
  </p:clrMapOvr>
  <p:transition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21748406"/>
      </p:ext>
    </p:extLst>
  </p:cSld>
  <p:clrMapOvr>
    <a:masterClrMapping/>
  </p:clrMapOvr>
  <p:transition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</p:spTree>
    <p:extLst>
      <p:ext uri="{BB962C8B-B14F-4D97-AF65-F5344CB8AC3E}">
        <p14:creationId xmlns="" xmlns:p14="http://schemas.microsoft.com/office/powerpoint/2010/main" val="3191426290"/>
      </p:ext>
    </p:extLst>
  </p:cSld>
  <p:clrMapOvr>
    <a:masterClrMapping/>
  </p:clrMapOvr>
  <p:transition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39943740"/>
      </p:ext>
    </p:extLst>
  </p:cSld>
  <p:clrMapOvr>
    <a:masterClrMapping/>
  </p:clrMapOvr>
  <p:transition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04443578"/>
      </p:ext>
    </p:extLst>
  </p:cSld>
  <p:clrMapOvr>
    <a:masterClrMapping/>
  </p:clrMapOvr>
  <p:transition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97979970"/>
      </p:ext>
    </p:extLst>
  </p:cSld>
  <p:clrMapOvr>
    <a:masterClrMapping/>
  </p:clrMapOvr>
  <p:transition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9616379"/>
      </p:ext>
    </p:extLst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</p:spTree>
    <p:extLst>
      <p:ext uri="{BB962C8B-B14F-4D97-AF65-F5344CB8AC3E}">
        <p14:creationId xmlns="" xmlns:p14="http://schemas.microsoft.com/office/powerpoint/2010/main" val="413565262"/>
      </p:ext>
    </p:extLst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55290448"/>
      </p:ext>
    </p:extLst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</p:spTree>
    <p:extLst>
      <p:ext uri="{BB962C8B-B14F-4D97-AF65-F5344CB8AC3E}">
        <p14:creationId xmlns="" xmlns:p14="http://schemas.microsoft.com/office/powerpoint/2010/main" val="3158032708"/>
      </p:ext>
    </p:extLst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51779538"/>
      </p:ext>
    </p:extLst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41953020"/>
      </p:ext>
    </p:extLst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</p:spTree>
    <p:extLst>
      <p:ext uri="{BB962C8B-B14F-4D97-AF65-F5344CB8AC3E}">
        <p14:creationId xmlns="" xmlns:p14="http://schemas.microsoft.com/office/powerpoint/2010/main" val="2331876094"/>
      </p:ext>
    </p:extLst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88631085"/>
      </p:ext>
    </p:extLst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</p:spTree>
    <p:extLst>
      <p:ext uri="{BB962C8B-B14F-4D97-AF65-F5344CB8AC3E}">
        <p14:creationId xmlns="" xmlns:p14="http://schemas.microsoft.com/office/powerpoint/2010/main" val="4003766282"/>
      </p:ext>
    </p:extLst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CD434A-05B1-4ECE-869C-B546564859DD}" type="datetimeFigureOut">
              <a:rPr lang="ka-GE" smtClean="0"/>
              <a:pPr/>
              <a:t>27.06.2018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4DC45AE-BD33-4E12-891E-3AE780D037DA}" type="slidenum">
              <a:rPr lang="ka-GE" smtClean="0"/>
              <a:pPr/>
              <a:t>‹#›</a:t>
            </a:fld>
            <a:endParaRPr lang="ka-GE"/>
          </a:p>
        </p:txBody>
      </p:sp>
    </p:spTree>
    <p:extLst>
      <p:ext uri="{BB962C8B-B14F-4D97-AF65-F5344CB8AC3E}">
        <p14:creationId xmlns="" xmlns:p14="http://schemas.microsoft.com/office/powerpoint/2010/main" val="339670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ransition advTm="500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332" y="675249"/>
            <a:ext cx="10452296" cy="2899871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ka-GE" sz="3600" dirty="0" smtClean="0"/>
              <a:t>ქარელის მუნიციპალიტეტის სოფელ ახალსოფლის საჯარო სკოლის სამოქალაქო კლუბის</a:t>
            </a:r>
            <a:r>
              <a:rPr lang="en-US" sz="3600" dirty="0" smtClean="0"/>
              <a:t> </a:t>
            </a:r>
            <a:r>
              <a:rPr lang="ka-GE" sz="3600" b="1" dirty="0" smtClean="0">
                <a:solidFill>
                  <a:schemeClr val="accent5">
                    <a:lumMod val="75000"/>
                  </a:schemeClr>
                </a:solidFill>
              </a:rPr>
              <a:t>,,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TOLERANT”</a:t>
            </a:r>
            <a:r>
              <a:rPr lang="ka-GE" sz="3600" b="1" dirty="0" smtClean="0">
                <a:solidFill>
                  <a:schemeClr val="tx1"/>
                </a:solidFill>
              </a:rPr>
              <a:t>ის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ka-GE" sz="3600" dirty="0" smtClean="0"/>
              <a:t>მიერ განხორციელებული მცირე გრანტის პროექტი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8468" y="3846051"/>
            <a:ext cx="10466363" cy="175289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ka-GE" sz="4800" b="1" dirty="0" smtClean="0"/>
              <a:t>,,ზრუნვით გავუთბოთ ერთმანეთს გულები”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50" y="232024"/>
            <a:ext cx="8254699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658" y="232025"/>
            <a:ext cx="2049842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Users\User-PC\Desktop\New folder (6)\33161874_2193069320916108_293930784736988364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899" y="1371600"/>
            <a:ext cx="3964941" cy="4254500"/>
          </a:xfrm>
          <a:prstGeom prst="rect">
            <a:avLst/>
          </a:prstGeom>
          <a:noFill/>
        </p:spPr>
      </p:pic>
      <p:pic>
        <p:nvPicPr>
          <p:cNvPr id="3076" name="Picture 4" descr="C:\Users\User-PC\Desktop\New folder (6)\33232504_2193069340916106_7240757829567512576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591299" y="1371600"/>
            <a:ext cx="4533901" cy="449884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0" y="426661"/>
            <a:ext cx="8254699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823" y="1388534"/>
            <a:ext cx="3802444" cy="609078"/>
          </a:xfrm>
          <a:solidFill>
            <a:schemeClr val="accent2"/>
          </a:solidFill>
        </p:spPr>
        <p:txBody>
          <a:bodyPr/>
          <a:lstStyle/>
          <a:p>
            <a:r>
              <a:rPr lang="ka-GE" b="1" dirty="0" smtClean="0"/>
              <a:t>გამწვანების აქცია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946750"/>
            <a:ext cx="4856163" cy="376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User-PC\Desktop\ფოტოები\33343078_2194340757455631_781969281374591385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0421" y="2305998"/>
            <a:ext cx="2993879" cy="327777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50" y="536499"/>
            <a:ext cx="8254699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883" y="571007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3811" y="1541550"/>
            <a:ext cx="4325815" cy="398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User-PC\Desktop\New folder (7)\33303743_2194341444122229_6181979555662659584_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567311" y="1499047"/>
            <a:ext cx="4518075" cy="407075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7" y="582451"/>
            <a:ext cx="8254699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883" y="582451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11" y="606978"/>
            <a:ext cx="8254699" cy="670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911" y="590843"/>
            <a:ext cx="4754880" cy="1885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18838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70696" y="1883837"/>
            <a:ext cx="5293824" cy="365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User-PC\Desktop\ფოტოები\33438350_2194344074121966_59102782537754214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4393" y="1533378"/>
            <a:ext cx="4297289" cy="400896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383" y="590843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791" y="982132"/>
            <a:ext cx="10508565" cy="130386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ka-GE" dirty="0" smtClean="0"/>
              <a:t>ჩატარდა საქველმოქმედო ღონისძიება </a:t>
            </a:r>
            <a:endParaRPr lang="en-US" dirty="0"/>
          </a:p>
        </p:txBody>
      </p:sp>
      <p:pic>
        <p:nvPicPr>
          <p:cNvPr id="1026" name="Picture 2" descr="C:\Users\User-PC\Desktop\ფოტოები\20180601_1134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714" y="2530133"/>
            <a:ext cx="4458677" cy="3436619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4514" y="2644432"/>
            <a:ext cx="4267786" cy="32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50" y="646823"/>
            <a:ext cx="8254699" cy="670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922" y="646823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71" y="624114"/>
            <a:ext cx="10929258" cy="201605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ka-GE" dirty="0" smtClean="0"/>
              <a:t>ღონისძიება</a:t>
            </a:r>
            <a:endParaRPr lang="en-US" dirty="0"/>
          </a:p>
        </p:txBody>
      </p:sp>
      <p:pic>
        <p:nvPicPr>
          <p:cNvPr id="5122" name="Picture 2" descr="C:\Users\User-PC\Desktop\Roniszieba\20180601_112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194315" y="-5615668"/>
            <a:ext cx="6585857" cy="5905954"/>
          </a:xfrm>
          <a:prstGeom prst="rect">
            <a:avLst/>
          </a:prstGeom>
          <a:noFill/>
        </p:spPr>
      </p:pic>
      <p:pic>
        <p:nvPicPr>
          <p:cNvPr id="1026" name="Picture 2" descr="C:\Users\User-PC\Desktop\Roniszieba\20180601_1121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304" y="2491959"/>
            <a:ext cx="4446277" cy="3452764"/>
          </a:xfrm>
          <a:prstGeom prst="rect">
            <a:avLst/>
          </a:prstGeom>
          <a:noFill/>
        </p:spPr>
      </p:pic>
      <p:pic>
        <p:nvPicPr>
          <p:cNvPr id="1027" name="Picture 3" descr="C:\Users\User-PC\Desktop\Roniszieba\20180601_1102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41508" y="2920419"/>
            <a:ext cx="3510821" cy="2653903"/>
          </a:xfrm>
          <a:prstGeom prst="rect">
            <a:avLst/>
          </a:prstGeom>
          <a:noFill/>
        </p:spPr>
      </p:pic>
      <p:pic>
        <p:nvPicPr>
          <p:cNvPr id="1029" name="Picture 5" descr="C:\Users\User-PC\Desktop\Roniszieba\34108633_2079330595674753_8616111537200824320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7257" y="2491959"/>
            <a:ext cx="2612572" cy="345276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71" y="624114"/>
            <a:ext cx="8254699" cy="670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326" y="624114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003300"/>
            <a:ext cx="3718455" cy="1388208"/>
          </a:xfrm>
        </p:spPr>
        <p:txBody>
          <a:bodyPr>
            <a:normAutofit/>
          </a:bodyPr>
          <a:lstStyle/>
          <a:p>
            <a:r>
              <a:rPr lang="ka-GE" sz="2800" dirty="0" smtClean="0"/>
              <a:t>საჩუქრების გადაცემა</a:t>
            </a:r>
            <a:r>
              <a:rPr lang="ka-GE" dirty="0" smtClean="0"/>
              <a:t/>
            </a:r>
            <a:br>
              <a:rPr lang="ka-GE" dirty="0" smtClean="0"/>
            </a:br>
            <a:r>
              <a:rPr lang="ka-GE" dirty="0" smtClean="0"/>
              <a:t>~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9349" y="2014025"/>
            <a:ext cx="4845819" cy="402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73009" y="1705958"/>
            <a:ext cx="4610099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50" y="502736"/>
            <a:ext cx="8254699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49" y="1515290"/>
            <a:ext cx="3525060" cy="468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798526" y="1541416"/>
            <a:ext cx="3696788" cy="472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71" y="624114"/>
            <a:ext cx="8254699" cy="67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371" y="744191"/>
            <a:ext cx="2361346" cy="67061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23359" y="1410790"/>
            <a:ext cx="3735977" cy="468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175657"/>
            <a:ext cx="9601196" cy="111034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ka-GE" dirty="0" smtClean="0"/>
              <a:t>საჩუქრების გადაცემა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390503"/>
            <a:ext cx="4718304" cy="36837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50" y="502736"/>
            <a:ext cx="8254699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371" y="744191"/>
            <a:ext cx="2361346" cy="670618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301" y="2272937"/>
            <a:ext cx="2730137" cy="385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297151"/>
            <a:ext cx="3248722" cy="386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User-PC\Desktop\ბუხუტები\36188164_236485307130777_9071685873703059456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3806" y="2312127"/>
            <a:ext cx="4336868" cy="3958044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21127" cy="4813757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ka-GE" dirty="0" smtClean="0"/>
              <a:t>პროექტის ფარგლებში გადავიღეთ ვიდეო რგოლი:</a:t>
            </a:r>
            <a:br>
              <a:rPr lang="ka-GE" dirty="0" smtClean="0"/>
            </a:br>
            <a:r>
              <a:rPr lang="ka-GE" dirty="0" smtClean="0"/>
              <a:t>ადამიანო, შენ შეგიძლია ჩვენი პლანეტა სამოთხედ აქციო!!!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50" y="744191"/>
            <a:ext cx="8254699" cy="670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283" y="744191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47115"/>
            <a:ext cx="9601196" cy="99880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ka-GE" dirty="0" smtClean="0"/>
              <a:t>სამოქალაქო განათლების კლუბი:</a:t>
            </a:r>
            <a:endParaRPr lang="en-US" dirty="0"/>
          </a:p>
        </p:txBody>
      </p:sp>
      <p:pic>
        <p:nvPicPr>
          <p:cNvPr id="1026" name="Picture 2" descr="C:\Users\User-PC\Desktop\ფოტოები\ლოგო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3551" y="1659988"/>
            <a:ext cx="10002129" cy="4610183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a-GE" sz="1200" b="0" i="0" u="none" strike="noStrike" cap="none" normalizeH="0" baseline="0" smtClean="0">
                <a:ln>
                  <a:noFill/>
                </a:ln>
                <a:solidFill>
                  <a:srgbClr val="444444"/>
                </a:solidFill>
                <a:effectLst/>
                <a:latin typeface="Calibri" pitchFamily="34" charset="0"/>
                <a:ea typeface="Times New Roman" pitchFamily="18" charset="0"/>
                <a:cs typeface="Sylfaen" pitchFamily="18" charset="0"/>
              </a:rPr>
              <a:t>დევიზი:  ,,ზრუნვით გავუთბოთ ერთმანეთს გულები“</a:t>
            </a:r>
            <a:endParaRPr kumimoji="0" lang="ka-G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a-GE" sz="1200" b="0" i="0" u="none" strike="noStrike" cap="none" normalizeH="0" baseline="0" smtClean="0">
                <a:ln>
                  <a:noFill/>
                </a:ln>
                <a:solidFill>
                  <a:srgbClr val="444444"/>
                </a:solidFill>
                <a:effectLst/>
                <a:latin typeface="Calibri" pitchFamily="34" charset="0"/>
                <a:ea typeface="Times New Roman" pitchFamily="18" charset="0"/>
                <a:cs typeface="Sylfaen" pitchFamily="18" charset="0"/>
              </a:rPr>
              <a:t>დევიზი:  ,,ზრუნვით გავუთბოთ ერთმანეთს გულები“</a:t>
            </a:r>
            <a:endParaRPr kumimoji="0" lang="ka-G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54" y="1267097"/>
            <a:ext cx="10985863" cy="718457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ka-GE" dirty="0" smtClean="0"/>
              <a:t>რა მოგვცა პროექტმა?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024743"/>
            <a:ext cx="10907486" cy="41539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§"/>
            </a:pPr>
            <a:r>
              <a:rPr lang="ka-GE" sz="2000" dirty="0" smtClean="0"/>
              <a:t>ამ პროექტმა მოგვცა ბევრი ლამაზი დღე,ურთიერთობ ების შესაძლებლობა და ჩართულობის ხიბლი.</a:t>
            </a:r>
          </a:p>
          <a:p>
            <a:pPr algn="l">
              <a:buFont typeface="Wingdings" pitchFamily="2" charset="2"/>
              <a:buChar char="§"/>
            </a:pPr>
            <a:r>
              <a:rPr lang="ka-GE" sz="2000" dirty="0" smtClean="0"/>
              <a:t>კვლევის, მსჯელობის, დამოუკიდებლად </a:t>
            </a:r>
            <a:r>
              <a:rPr lang="ka-GE" sz="2000" dirty="0" smtClean="0"/>
              <a:t>ა</a:t>
            </a:r>
            <a:endParaRPr lang="en-US" sz="2000" smtClean="0"/>
          </a:p>
          <a:p>
            <a:pPr algn="l">
              <a:buFont typeface="Wingdings" pitchFamily="2" charset="2"/>
              <a:buChar char="§"/>
            </a:pPr>
            <a:r>
              <a:rPr lang="ka-GE" sz="2000" smtClean="0"/>
              <a:t>ზროვნების </a:t>
            </a:r>
            <a:r>
              <a:rPr lang="ka-GE" sz="2000" dirty="0" smtClean="0"/>
              <a:t>და სხვადასხვა შემოქმედების უნარი.</a:t>
            </a:r>
          </a:p>
          <a:p>
            <a:pPr algn="l">
              <a:buFont typeface="Wingdings" pitchFamily="2" charset="2"/>
              <a:buChar char="§"/>
            </a:pPr>
            <a:r>
              <a:rPr lang="ka-GE" sz="2000" dirty="0" smtClean="0"/>
              <a:t>გააზრება და გაანალიზება იმისა რომ ჩვენ თვითონ შეგვიძლია ვიყოთ შემოქმედიც და განმახორციელებელიც იმის რასაც მოვინდომებთ და აუცილებლად გვექნება მხარდაჭერა.</a:t>
            </a:r>
          </a:p>
          <a:p>
            <a:pPr algn="l">
              <a:buFont typeface="Wingdings" pitchFamily="2" charset="2"/>
              <a:buChar char="§"/>
            </a:pPr>
            <a:r>
              <a:rPr lang="ka-GE" sz="2000" dirty="0" smtClean="0"/>
              <a:t>პროექტისგან უმნიშვნელოვანესი შენაძენია ემპათიის უნარის განვითარება.</a:t>
            </a:r>
          </a:p>
          <a:p>
            <a:pPr algn="l">
              <a:buFont typeface="Wingdings" pitchFamily="2" charset="2"/>
              <a:buChar char="§"/>
            </a:pPr>
            <a:r>
              <a:rPr lang="ka-GE" sz="2000" dirty="0" smtClean="0"/>
              <a:t>და ყველაზე მნიშვნელოვანი: ენთუზიაზმი და იმედი იმისა რომ ჩვენს ხედვებს და კეთილ საქმეებს ხორცს შეასხამს პროგრამა ,,მომავლის თაობა” თავისი დიდი და საუკეთესო გუნდით.</a:t>
            </a:r>
          </a:p>
          <a:p>
            <a:pPr algn="l">
              <a:buFont typeface="Wingdings" pitchFamily="2" charset="2"/>
              <a:buChar char="§"/>
            </a:pPr>
            <a:endParaRPr lang="ka-GE" dirty="0" smtClean="0"/>
          </a:p>
          <a:p>
            <a:pPr algn="l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50" y="611214"/>
            <a:ext cx="8254699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83" y="611214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ka-GE" dirty="0" smtClean="0"/>
              <a:t>მადლობა ყურადღებისთვის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4276578" y="4234376"/>
            <a:ext cx="4375053" cy="189913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2806700"/>
            <a:ext cx="5207000" cy="3326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67" y="741416"/>
            <a:ext cx="8254699" cy="670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683" y="724484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ka-GE" dirty="0" smtClean="0"/>
              <a:t>პროექტის მიზანი: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50498" y="2574387"/>
            <a:ext cx="10086536" cy="29546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ka-GE" dirty="0" smtClean="0"/>
              <a:t/>
            </a:r>
            <a:br>
              <a:rPr lang="ka-GE" dirty="0" smtClean="0"/>
            </a:br>
            <a:r>
              <a:rPr lang="ka-GE" sz="2400" dirty="0" smtClean="0"/>
              <a:t/>
            </a:r>
            <a:br>
              <a:rPr lang="ka-GE" sz="2400" dirty="0" smtClean="0"/>
            </a:br>
            <a:r>
              <a:rPr lang="ka-GE" sz="2400" dirty="0" smtClean="0"/>
              <a:t> 1. </a:t>
            </a:r>
            <a:r>
              <a:rPr lang="ka-GE" sz="2400" b="1" i="1" dirty="0" smtClean="0"/>
              <a:t>დევნილი და ადგილობრივი მოსახლეობის ინტეგრაცია</a:t>
            </a:r>
            <a:r>
              <a:rPr lang="ka-GE" sz="2400" dirty="0" smtClean="0"/>
              <a:t/>
            </a:r>
            <a:br>
              <a:rPr lang="ka-GE" sz="2400" dirty="0" smtClean="0"/>
            </a:br>
            <a:r>
              <a:rPr lang="ka-GE" sz="2400" dirty="0" smtClean="0"/>
              <a:t> 2</a:t>
            </a:r>
            <a:r>
              <a:rPr lang="ka-GE" sz="2400" b="1" i="1" dirty="0" smtClean="0"/>
              <a:t>. დევნილთა ჩასახლებაში მცენარეული საფარით გამდიდრება</a:t>
            </a:r>
            <a:r>
              <a:rPr lang="ka-GE" sz="2400" dirty="0" smtClean="0"/>
              <a:t/>
            </a:r>
            <a:br>
              <a:rPr lang="ka-GE" sz="2400" dirty="0" smtClean="0"/>
            </a:br>
            <a:r>
              <a:rPr lang="ka-GE" sz="2400" b="1" i="1" dirty="0" smtClean="0"/>
              <a:t>3. სასიამოვნო ადგილის მოწყობა სადაც შეიკრიბებიან ყველა კატეგორიის ადამიანები</a:t>
            </a:r>
            <a:br>
              <a:rPr lang="ka-GE" sz="2400" b="1" i="1" dirty="0" smtClean="0"/>
            </a:br>
            <a:r>
              <a:rPr lang="ka-GE" sz="2400" b="1" i="1" dirty="0" smtClean="0"/>
              <a:t>4. მოსწავლეების აქტიურ მოქალაქეებად აღზრდა და აზროვნების ფორმირება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50" y="358435"/>
            <a:ext cx="8254699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683" y="358435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ka-GE" dirty="0" smtClean="0"/>
              <a:t>პრობლემის განსაზღვრა და აქტუალობა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50" y="575733"/>
            <a:ext cx="8254699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183" y="646823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8627" y="1406769"/>
            <a:ext cx="7807569" cy="10550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ka-GE" dirty="0" smtClean="0"/>
              <a:t>პროექტის გეგმა: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1" y="2484987"/>
            <a:ext cx="8559799" cy="4373013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ka-GE" b="1" dirty="0" smtClean="0"/>
              <a:t/>
            </a:r>
            <a:br>
              <a:rPr lang="ka-GE" b="1" dirty="0" smtClean="0"/>
            </a:br>
            <a:r>
              <a:rPr lang="ka-GE" b="1" dirty="0" smtClean="0"/>
              <a:t>1</a:t>
            </a:r>
            <a:r>
              <a:rPr lang="ka-GE" sz="2400" b="1" dirty="0"/>
              <a:t>.</a:t>
            </a:r>
            <a:r>
              <a:rPr lang="ka-GE" sz="2400" b="1" dirty="0" smtClean="0"/>
              <a:t> პროექტის საჭიროების დადგენა</a:t>
            </a:r>
            <a:br>
              <a:rPr lang="ka-GE" sz="2400" b="1" dirty="0" smtClean="0"/>
            </a:br>
            <a:r>
              <a:rPr lang="ka-GE" sz="2400" b="1" dirty="0" smtClean="0"/>
              <a:t>2. საინიციატივო ჯგუფის შექმნა</a:t>
            </a:r>
            <a:br>
              <a:rPr lang="ka-GE" sz="2400" b="1" dirty="0" smtClean="0"/>
            </a:br>
            <a:r>
              <a:rPr lang="ka-GE" sz="2400" b="1" dirty="0" smtClean="0"/>
              <a:t>3. დევნილთა ჩასახლებაში ადგილის მოძიება სადაც ჩაირგვებოდა ნარგავები და გალამაზდებოდა ტერიტორია</a:t>
            </a:r>
            <a:br>
              <a:rPr lang="ka-GE" sz="2400" b="1" dirty="0" smtClean="0"/>
            </a:br>
            <a:r>
              <a:rPr lang="ka-GE" sz="2400" b="1" dirty="0" smtClean="0"/>
              <a:t>4. დასუფთავების აქციის მოწყობა</a:t>
            </a:r>
            <a:br>
              <a:rPr lang="ka-GE" sz="2400" b="1" dirty="0" smtClean="0"/>
            </a:br>
            <a:r>
              <a:rPr lang="ka-GE" sz="2400" b="1" dirty="0" smtClean="0"/>
              <a:t>5.სკვერის გამწვანება , ყვავილების და ბზის ნერგების დარგვა</a:t>
            </a:r>
            <a:br>
              <a:rPr lang="ka-GE" sz="2400" b="1" dirty="0" smtClean="0"/>
            </a:br>
            <a:r>
              <a:rPr lang="ka-GE" sz="2400" b="1" dirty="0" smtClean="0"/>
              <a:t>6. თანამშრომლობა სკოლის ადმინისტრაციასთან, დევნილ მოსახლეობასთან, ადგილობრივ თვითმმართველობასთან, მოსწავლეთა მშობლებთან და მოსწავლეთა თვითმმართველობასთან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50" y="502891"/>
            <a:ext cx="8254699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983" y="502891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30" y="492370"/>
            <a:ext cx="11030856" cy="173736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ka-GE" sz="2800" dirty="0" smtClean="0"/>
              <a:t>შეხვედრა ადგილობრივ თვითმმართველობასთან და მათი ინფორმირება პროექტთან დაკავშირებით</a:t>
            </a:r>
            <a:endParaRPr lang="en-US" sz="2800" dirty="0"/>
          </a:p>
        </p:txBody>
      </p:sp>
      <p:pic>
        <p:nvPicPr>
          <p:cNvPr id="1027" name="Picture 3" descr="C:\Users\User-PC\Desktop\20180523_101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833" y="2468623"/>
            <a:ext cx="4051886" cy="2821870"/>
          </a:xfrm>
          <a:prstGeom prst="rect">
            <a:avLst/>
          </a:prstGeom>
          <a:noFill/>
        </p:spPr>
      </p:pic>
      <p:pic>
        <p:nvPicPr>
          <p:cNvPr id="1030" name="Picture 6" descr="C:\Users\User-PC\Desktop\20180523_101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96747" y="3014215"/>
            <a:ext cx="3503048" cy="2827385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0734" y="2229731"/>
            <a:ext cx="4815840" cy="357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50" y="167065"/>
            <a:ext cx="8254699" cy="670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050" y="157061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2357" y="1066800"/>
            <a:ext cx="7990449" cy="8636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ka-GE" sz="3200" b="1" dirty="0" smtClean="0"/>
              <a:t>ადგილობრივი თვითმმართველობისაგან მხარდაჭერის წერილის მიღება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0" y="2044700"/>
            <a:ext cx="73660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50" y="232325"/>
            <a:ext cx="8254699" cy="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839" y="232325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/>
              <a:t>მხარდაჭერის წერილი</a:t>
            </a:r>
            <a:endParaRPr lang="en-US" dirty="0"/>
          </a:p>
        </p:txBody>
      </p:sp>
      <p:pic>
        <p:nvPicPr>
          <p:cNvPr id="3074" name="Picture 2" descr="E:\New folder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40800" y="-13450888"/>
            <a:ext cx="6591398" cy="9144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1846" y="2460010"/>
            <a:ext cx="3361386" cy="402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10" y="553780"/>
            <a:ext cx="8254699" cy="670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659" y="553780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15" y="1388534"/>
            <a:ext cx="4178105" cy="876364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r>
              <a:rPr lang="ka-GE" b="1" dirty="0" smtClean="0">
                <a:solidFill>
                  <a:schemeClr val="accent5"/>
                </a:solidFill>
              </a:rPr>
              <a:t>კვლევის ჩატარება დევნილ მოსახლეობაში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03" y="2406943"/>
            <a:ext cx="4220307" cy="3455695"/>
          </a:xfrm>
          <a:noFill/>
        </p:spPr>
      </p:pic>
      <p:pic>
        <p:nvPicPr>
          <p:cNvPr id="1027" name="Picture 3" descr="C:\Users\User-PC\Desktop\ფოტოები\ფოტო (12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540499" y="1358900"/>
            <a:ext cx="4775395" cy="45037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98" y="287058"/>
            <a:ext cx="8254699" cy="670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460" y="287058"/>
            <a:ext cx="2048434" cy="67061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168</TotalTime>
  <Words>171</Words>
  <Application>Microsoft Office PowerPoint</Application>
  <PresentationFormat>Custom</PresentationFormat>
  <Paragraphs>28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Organic</vt:lpstr>
      <vt:lpstr>ქარელის მუნიციპალიტეტის სოფელ ახალსოფლის საჯარო სკოლის სამოქალაქო კლუბის ,,TOLERANT”ის  მიერ განხორციელებული მცირე გრანტის პროექტი</vt:lpstr>
      <vt:lpstr>სამოქალაქო განათლების კლუბი:</vt:lpstr>
      <vt:lpstr>პროექტის მიზანი:</vt:lpstr>
      <vt:lpstr>პრობლემის განსაზღვრა და აქტუალობა</vt:lpstr>
      <vt:lpstr>პროექტის გეგმა:</vt:lpstr>
      <vt:lpstr>შეხვედრა ადგილობრივ თვითმმართველობასთან და მათი ინფორმირება პროექტთან დაკავშირებით</vt:lpstr>
      <vt:lpstr>ადგილობრივი თვითმმართველობისაგან მხარდაჭერის წერილის მიღება</vt:lpstr>
      <vt:lpstr>მხარდაჭერის წერილი</vt:lpstr>
      <vt:lpstr>კვლევის ჩატარება დევნილ მოსახლეობაში</vt:lpstr>
      <vt:lpstr>Slide 10</vt:lpstr>
      <vt:lpstr>გამწვანების აქცია</vt:lpstr>
      <vt:lpstr>Slide 12</vt:lpstr>
      <vt:lpstr>Slide 13</vt:lpstr>
      <vt:lpstr>ჩატარდა საქველმოქმედო ღონისძიება </vt:lpstr>
      <vt:lpstr>ღონისძიება</vt:lpstr>
      <vt:lpstr>საჩუქრების გადაცემა ~</vt:lpstr>
      <vt:lpstr>Slide 17</vt:lpstr>
      <vt:lpstr>საჩუქრების გადაცემა</vt:lpstr>
      <vt:lpstr>პროექტის ფარგლებში გადავიღეთ ვიდეო რგოლი: ადამიანო, შენ შეგიძლია ჩვენი პლანეტა სამოთხედ აქციო!!!</vt:lpstr>
      <vt:lpstr>რა მოგვცა პროექტმა?</vt:lpstr>
      <vt:lpstr>მადლობა ყურადღებისთვის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ფიქრიააა</dc:title>
  <dc:creator>Jaba labadze</dc:creator>
  <cp:lastModifiedBy>Windows User</cp:lastModifiedBy>
  <cp:revision>26</cp:revision>
  <dcterms:created xsi:type="dcterms:W3CDTF">2018-06-24T17:59:00Z</dcterms:created>
  <dcterms:modified xsi:type="dcterms:W3CDTF">2018-06-27T06:50:36Z</dcterms:modified>
</cp:coreProperties>
</file>