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610A1-8C95-4A2E-96E2-25BF1506CC67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659EA-A289-4C19-8A34-8A32F210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222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Sylfaen</vt:lpstr>
      <vt:lpstr>Symbol</vt:lpstr>
      <vt:lpstr>Times New Roman</vt:lpstr>
      <vt:lpstr>Тема Office</vt:lpstr>
      <vt:lpstr>ჩოხატაურის მუნიციპალიტეტი</vt:lpstr>
      <vt:lpstr>ბახმარო</vt:lpstr>
      <vt:lpstr>ეკოკლუბის მორიგი სხდომა</vt:lpstr>
      <vt:lpstr>გამწვანების აქცია</vt:lpstr>
      <vt:lpstr>საავტორო სტატიაზე მუშაობისას, ასევე      ვეცნობით     ბავშვის უფლებათა  კონვენციას</vt:lpstr>
      <vt:lpstr>PowerPoint Presentation</vt:lpstr>
      <vt:lpstr>ლოკალური გარემოს შესწავლა</vt:lpstr>
      <vt:lpstr>დაბლაციხის საჯარო  სკოლის ეკოლოგიური პრობლემები</vt:lpstr>
      <vt:lpstr>ეკოკლუბის მორიგი სხდომა თემა:მეცნიერება და თანამშრომლობა .    „ერთად გადავშალოდ ბუნების წიგნი“</vt:lpstr>
      <vt:lpstr>ეკოლოგიური წიგნიერების ამაღლება </vt:lpstr>
      <vt:lpstr>ჩვენ ვსწავლობთ ჩვენი სოფლის მდიდარ ისტორიას,მთა „ნაკოშკვარას“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ჩოხატაურის მუნიციპალიტეტი</dc:title>
  <dc:creator>თენგო</dc:creator>
  <cp:lastModifiedBy>acer</cp:lastModifiedBy>
  <cp:revision>69</cp:revision>
  <dcterms:created xsi:type="dcterms:W3CDTF">2012-05-28T17:10:23Z</dcterms:created>
  <dcterms:modified xsi:type="dcterms:W3CDTF">2018-02-12T15:53:53Z</dcterms:modified>
</cp:coreProperties>
</file>