
<file path=[Content_Types].xml><?xml version="1.0" encoding="utf-8"?>
<Types xmlns="http://schemas.openxmlformats.org/package/2006/content-types">
  <Default Extension="jfif" ContentType="image/j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972" r:id="rId1"/>
  </p:sldMasterIdLst>
  <p:sldIdLst>
    <p:sldId id="257" r:id="rId2"/>
    <p:sldId id="282" r:id="rId3"/>
    <p:sldId id="258" r:id="rId4"/>
    <p:sldId id="276" r:id="rId5"/>
    <p:sldId id="285" r:id="rId6"/>
    <p:sldId id="280" r:id="rId7"/>
    <p:sldId id="281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16" autoAdjust="0"/>
    <p:restoredTop sz="94660"/>
  </p:normalViewPr>
  <p:slideViewPr>
    <p:cSldViewPr snapToGrid="0">
      <p:cViewPr varScale="1">
        <p:scale>
          <a:sx n="76" d="100"/>
          <a:sy n="76" d="100"/>
        </p:scale>
        <p:origin x="126" y="10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83284890-85D2-4D7B-8EF5-15A9C1DB8F42}" type="datetimeFigureOut">
              <a:rPr lang="en-US" smtClean="0"/>
              <a:t>6/18/2018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27722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4C608-40B1-4030-A28D-5B74BC98ADCE}" type="datetimeFigureOut">
              <a:rPr lang="en-US" smtClean="0"/>
              <a:t>6/18/2018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1582162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4C608-40B1-4030-A28D-5B74BC98ADCE}" type="datetimeFigureOut">
              <a:rPr lang="en-US" smtClean="0"/>
              <a:t>6/18/2018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1220581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4C608-40B1-4030-A28D-5B74BC98ADCE}" type="datetimeFigureOut">
              <a:rPr lang="en-US" smtClean="0"/>
              <a:t>6/18/2018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6710651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4C608-40B1-4030-A28D-5B74BC98ADCE}" type="datetimeFigureOut">
              <a:rPr lang="en-US" smtClean="0"/>
              <a:t>6/18/2018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9575104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4C608-40B1-4030-A28D-5B74BC98ADCE}" type="datetimeFigureOut">
              <a:rPr lang="en-US" smtClean="0"/>
              <a:t>6/18/2018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7923160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64C608-40B1-4030-A28D-5B74BC98ADCE}" type="datetimeFigureOut">
              <a:rPr lang="en-US" smtClean="0"/>
              <a:t>6/18/2018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3045225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87157CC2-0FC8-4686-B024-99790E0F5162}" type="datetimeFigureOut">
              <a:rPr lang="en-US" smtClean="0"/>
              <a:t>6/18/2018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85017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F6764DA5-CD3D-4590-A511-FCD3BC7A793E}" type="datetimeFigureOut">
              <a:rPr lang="en-US" smtClean="0"/>
              <a:t>6/18/2018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56464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5661D-6934-4B32-B92C-470368BF1EC6}" type="datetimeFigureOut">
              <a:rPr lang="en-US" smtClean="0"/>
              <a:t>6/18/2018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39700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F822A4-8DA6-4447-9B1F-C5DB58435268}" type="datetimeFigureOut">
              <a:rPr lang="en-US" smtClean="0"/>
              <a:t>6/18/2018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51978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48D31E-DCDA-41A7-9C67-C4B11B94D21D}" type="datetimeFigureOut">
              <a:rPr lang="en-US" smtClean="0"/>
              <a:t>6/18/2018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78960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762C0-B258-48F1-ADE6-176B4174CCDD}" type="datetimeFigureOut">
              <a:rPr lang="en-US" smtClean="0"/>
              <a:t>6/18/2018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92327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919A6-33EB-49BD-A62F-1FA56B9F9712}" type="datetimeFigureOut">
              <a:rPr lang="en-US" smtClean="0"/>
              <a:t>6/18/2018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99479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E7D1B-D673-4CF6-8672-009D42ABD2A0}" type="datetimeFigureOut">
              <a:rPr lang="en-US" smtClean="0"/>
              <a:t>6/18/2018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19721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6AA21-1863-4931-97CB-99D0A168701B}" type="datetimeFigureOut">
              <a:rPr lang="en-US" smtClean="0"/>
              <a:t>6/18/2018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53288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2C379-9A7C-4C87-A116-CBE9F58B04C5}" type="datetimeFigureOut">
              <a:rPr lang="en-US" smtClean="0"/>
              <a:t>6/18/2018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39368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8664C608-40B1-4030-A28D-5B74BC98ADCE}" type="datetimeFigureOut">
              <a:rPr lang="en-US" smtClean="0"/>
              <a:t>6/18/2018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08499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3" r:id="rId1"/>
    <p:sldLayoutId id="2147483974" r:id="rId2"/>
    <p:sldLayoutId id="2147483975" r:id="rId3"/>
    <p:sldLayoutId id="2147483976" r:id="rId4"/>
    <p:sldLayoutId id="2147483977" r:id="rId5"/>
    <p:sldLayoutId id="2147483978" r:id="rId6"/>
    <p:sldLayoutId id="2147483979" r:id="rId7"/>
    <p:sldLayoutId id="2147483980" r:id="rId8"/>
    <p:sldLayoutId id="2147483981" r:id="rId9"/>
    <p:sldLayoutId id="2147483982" r:id="rId10"/>
    <p:sldLayoutId id="2147483983" r:id="rId11"/>
    <p:sldLayoutId id="2147483984" r:id="rId12"/>
    <p:sldLayoutId id="2147483985" r:id="rId13"/>
    <p:sldLayoutId id="2147483986" r:id="rId14"/>
    <p:sldLayoutId id="2147483987" r:id="rId15"/>
    <p:sldLayoutId id="2147483988" r:id="rId16"/>
    <p:sldLayoutId id="214748398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fi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700" y="1168400"/>
            <a:ext cx="3719513" cy="3759200"/>
          </a:xfrm>
        </p:spPr>
        <p:txBody>
          <a:bodyPr>
            <a:normAutofit fontScale="90000"/>
          </a:bodyPr>
          <a:lstStyle/>
          <a:p>
            <a:r>
              <a:rPr lang="ka-GE" sz="2800" dirty="0" smtClean="0"/>
              <a:t>1-ლი  </a:t>
            </a:r>
            <a:r>
              <a:rPr lang="ka-GE" sz="2800" dirty="0"/>
              <a:t>დღე </a:t>
            </a:r>
            <a:r>
              <a:rPr lang="ka-GE" sz="2800" dirty="0" smtClean="0"/>
              <a:t>სამოქალაქო </a:t>
            </a:r>
            <a:r>
              <a:rPr lang="ka-GE" sz="2800" dirty="0"/>
              <a:t>განათლების კლუბის ხელმძღვანელი   </a:t>
            </a:r>
            <a:r>
              <a:rPr lang="ka-GE" sz="2800" dirty="0" smtClean="0"/>
              <a:t>მასწავლებლის მაია </a:t>
            </a:r>
            <a:r>
              <a:rPr lang="ka-GE" sz="2800" dirty="0" err="1" smtClean="0"/>
              <a:t>კვამპალიანისა</a:t>
            </a:r>
            <a:r>
              <a:rPr lang="ka-GE" sz="2800" dirty="0" smtClean="0"/>
              <a:t> და მოსწავლეთა დიალოგი </a:t>
            </a:r>
            <a:r>
              <a:rPr lang="ka-GE" sz="2800" dirty="0" err="1" smtClean="0"/>
              <a:t>ბულინგთანდაკავშირებით</a:t>
            </a:r>
            <a:r>
              <a:rPr lang="ka-GE" sz="2800" dirty="0" smtClean="0"/>
              <a:t>.</a:t>
            </a:r>
            <a:endParaRPr lang="en-US" sz="2800" dirty="0">
              <a:solidFill>
                <a:srgbClr val="00B05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flipV="1">
            <a:off x="1472454" y="8450579"/>
            <a:ext cx="3442446" cy="3830321"/>
          </a:xfrm>
        </p:spPr>
        <p:txBody>
          <a:bodyPr/>
          <a:lstStyle/>
          <a:p>
            <a:endParaRPr lang="ka-GE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6699" y="723900"/>
            <a:ext cx="5689601" cy="5486399"/>
          </a:xfrm>
          <a:prstGeom prst="rect">
            <a:avLst/>
          </a:prstGeom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 flipV="1">
            <a:off x="5346699" y="9144000"/>
            <a:ext cx="6286501" cy="29464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4944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700" y="723900"/>
            <a:ext cx="3719513" cy="5334000"/>
          </a:xfrm>
        </p:spPr>
        <p:txBody>
          <a:bodyPr>
            <a:normAutofit/>
          </a:bodyPr>
          <a:lstStyle/>
          <a:p>
            <a:r>
              <a:rPr lang="ka-GE" sz="5400" dirty="0" smtClean="0"/>
              <a:t>მე-2 დღე ფილმის </a:t>
            </a:r>
            <a:r>
              <a:rPr lang="ka-GE" sz="5400" dirty="0"/>
              <a:t>ჩვენება სახელწოდებით „რომი“ </a:t>
            </a:r>
            <a:r>
              <a:rPr lang="ka-GE" dirty="0"/>
              <a:t>.</a:t>
            </a:r>
            <a:endParaRPr lang="en-US" dirty="0">
              <a:solidFill>
                <a:srgbClr val="00B05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flipV="1">
            <a:off x="1472454" y="8450579"/>
            <a:ext cx="3442446" cy="3830321"/>
          </a:xfrm>
        </p:spPr>
        <p:txBody>
          <a:bodyPr/>
          <a:lstStyle/>
          <a:p>
            <a:endParaRPr lang="ka-GE" dirty="0" smtClean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2700" y="812800"/>
            <a:ext cx="5878513" cy="5397499"/>
          </a:xfrm>
        </p:spPr>
      </p:pic>
    </p:spTree>
    <p:extLst>
      <p:ext uri="{BB962C8B-B14F-4D97-AF65-F5344CB8AC3E}">
        <p14:creationId xmlns:p14="http://schemas.microsoft.com/office/powerpoint/2010/main" val="387686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9848" y="484631"/>
            <a:ext cx="10058400" cy="1365599"/>
          </a:xfrm>
        </p:spPr>
        <p:txBody>
          <a:bodyPr>
            <a:noAutofit/>
          </a:bodyPr>
          <a:lstStyle/>
          <a:p>
            <a:r>
              <a:rPr lang="ka-GE" sz="2400" dirty="0"/>
              <a:t>სამოქალაქო განათლების </a:t>
            </a:r>
            <a:r>
              <a:rPr lang="ka-GE" sz="2400" dirty="0" smtClean="0"/>
              <a:t>კლუბის </a:t>
            </a:r>
            <a:r>
              <a:rPr lang="ka-GE" sz="2400" dirty="0"/>
              <a:t>ლიდერი </a:t>
            </a:r>
            <a:r>
              <a:rPr lang="ka-GE" sz="2400" dirty="0" smtClean="0"/>
              <a:t>მოსწავლე </a:t>
            </a:r>
            <a:r>
              <a:rPr lang="ka-GE" sz="2400" dirty="0"/>
              <a:t>თინათინ </a:t>
            </a:r>
            <a:r>
              <a:rPr lang="ka-GE" sz="2400" dirty="0" smtClean="0"/>
              <a:t>თოდუა სთხოვს მოსწავლეებს ისაუბრონ ფილმის ნახვით მიღებულ  შთაბეჭდილებებზე.</a:t>
            </a:r>
            <a:endParaRPr lang="en-US" sz="24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8694" y="3733006"/>
            <a:ext cx="2638425" cy="1733550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700" y="2438400"/>
            <a:ext cx="5422900" cy="3912577"/>
          </a:xfrm>
          <a:prstGeom prst="rect">
            <a:avLst/>
          </a:prstGeom>
        </p:spPr>
      </p:pic>
      <p:graphicFrame>
        <p:nvGraphicFramePr>
          <p:cNvPr id="9" name="Content Placeholder 8"/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4217909434"/>
              </p:ext>
            </p:extLst>
          </p:nvPr>
        </p:nvGraphicFramePr>
        <p:xfrm>
          <a:off x="7086601" y="2603500"/>
          <a:ext cx="3947270" cy="374747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9454">
                  <a:extLst>
                    <a:ext uri="{9D8B030D-6E8A-4147-A177-3AD203B41FA5}">
                      <a16:colId xmlns:a16="http://schemas.microsoft.com/office/drawing/2014/main" val="1069973810"/>
                    </a:ext>
                  </a:extLst>
                </a:gridCol>
                <a:gridCol w="504758">
                  <a:extLst>
                    <a:ext uri="{9D8B030D-6E8A-4147-A177-3AD203B41FA5}">
                      <a16:colId xmlns:a16="http://schemas.microsoft.com/office/drawing/2014/main" val="1323297787"/>
                    </a:ext>
                  </a:extLst>
                </a:gridCol>
                <a:gridCol w="1074150">
                  <a:extLst>
                    <a:ext uri="{9D8B030D-6E8A-4147-A177-3AD203B41FA5}">
                      <a16:colId xmlns:a16="http://schemas.microsoft.com/office/drawing/2014/main" val="1876918751"/>
                    </a:ext>
                  </a:extLst>
                </a:gridCol>
                <a:gridCol w="789454">
                  <a:extLst>
                    <a:ext uri="{9D8B030D-6E8A-4147-A177-3AD203B41FA5}">
                      <a16:colId xmlns:a16="http://schemas.microsoft.com/office/drawing/2014/main" val="3301413857"/>
                    </a:ext>
                  </a:extLst>
                </a:gridCol>
                <a:gridCol w="789454">
                  <a:extLst>
                    <a:ext uri="{9D8B030D-6E8A-4147-A177-3AD203B41FA5}">
                      <a16:colId xmlns:a16="http://schemas.microsoft.com/office/drawing/2014/main" val="1649925277"/>
                    </a:ext>
                  </a:extLst>
                </a:gridCol>
              </a:tblGrid>
              <a:tr h="305850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6736122"/>
                  </a:ext>
                </a:extLst>
              </a:tr>
              <a:tr h="688974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705171"/>
                  </a:ext>
                </a:extLst>
              </a:tr>
            </a:tbl>
          </a:graphicData>
        </a:graphic>
      </p:graphicFrame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4600" y="2438399"/>
            <a:ext cx="4937872" cy="3912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339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4300" y="736600"/>
            <a:ext cx="8801100" cy="1143000"/>
          </a:xfrm>
        </p:spPr>
        <p:txBody>
          <a:bodyPr>
            <a:noAutofit/>
          </a:bodyPr>
          <a:lstStyle/>
          <a:p>
            <a:r>
              <a:rPr lang="ka-GE" sz="2400" dirty="0" smtClean="0"/>
              <a:t>მე-3 დღე:    მოსწავლეებმა </a:t>
            </a:r>
            <a:r>
              <a:rPr lang="ka-GE" sz="2400" dirty="0"/>
              <a:t>ჯგუფებში </a:t>
            </a:r>
            <a:r>
              <a:rPr lang="ka-GE" sz="2400" dirty="0" smtClean="0"/>
              <a:t>შექმნეს თემატური გაზეთები.</a:t>
            </a:r>
            <a:endParaRPr lang="en-US" sz="24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flipV="1">
            <a:off x="1154954" y="7454899"/>
            <a:ext cx="4825157" cy="45719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 flipV="1">
            <a:off x="6208712" y="7924800"/>
            <a:ext cx="4825159" cy="355600"/>
          </a:xfrm>
        </p:spPr>
        <p:txBody>
          <a:bodyPr/>
          <a:lstStyle/>
          <a:p>
            <a:endParaRPr lang="en-US" dirty="0"/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1079654048"/>
              </p:ext>
            </p:extLst>
          </p:nvPr>
        </p:nvGraphicFramePr>
        <p:xfrm>
          <a:off x="7086601" y="6991057"/>
          <a:ext cx="3947270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9454">
                  <a:extLst>
                    <a:ext uri="{9D8B030D-6E8A-4147-A177-3AD203B41FA5}">
                      <a16:colId xmlns:a16="http://schemas.microsoft.com/office/drawing/2014/main" val="1069973810"/>
                    </a:ext>
                  </a:extLst>
                </a:gridCol>
                <a:gridCol w="504758">
                  <a:extLst>
                    <a:ext uri="{9D8B030D-6E8A-4147-A177-3AD203B41FA5}">
                      <a16:colId xmlns:a16="http://schemas.microsoft.com/office/drawing/2014/main" val="1323297787"/>
                    </a:ext>
                  </a:extLst>
                </a:gridCol>
                <a:gridCol w="1074150">
                  <a:extLst>
                    <a:ext uri="{9D8B030D-6E8A-4147-A177-3AD203B41FA5}">
                      <a16:colId xmlns:a16="http://schemas.microsoft.com/office/drawing/2014/main" val="1876918751"/>
                    </a:ext>
                  </a:extLst>
                </a:gridCol>
                <a:gridCol w="789454">
                  <a:extLst>
                    <a:ext uri="{9D8B030D-6E8A-4147-A177-3AD203B41FA5}">
                      <a16:colId xmlns:a16="http://schemas.microsoft.com/office/drawing/2014/main" val="3301413857"/>
                    </a:ext>
                  </a:extLst>
                </a:gridCol>
                <a:gridCol w="789454">
                  <a:extLst>
                    <a:ext uri="{9D8B030D-6E8A-4147-A177-3AD203B41FA5}">
                      <a16:colId xmlns:a16="http://schemas.microsoft.com/office/drawing/2014/main" val="164992527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6736122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705171"/>
                  </a:ext>
                </a:extLst>
              </a:tr>
            </a:tbl>
          </a:graphicData>
        </a:graphic>
      </p:graphicFrame>
      <p:pic>
        <p:nvPicPr>
          <p:cNvPr id="4" name="Content Placeholder 3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9819" y="8191500"/>
            <a:ext cx="156175" cy="88900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200" y="2146300"/>
            <a:ext cx="4864100" cy="47117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0111" y="2235200"/>
            <a:ext cx="4827589" cy="462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051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84300" y="736600"/>
            <a:ext cx="8801100" cy="1143000"/>
          </a:xfrm>
        </p:spPr>
        <p:txBody>
          <a:bodyPr>
            <a:noAutofit/>
          </a:bodyPr>
          <a:lstStyle/>
          <a:p>
            <a:r>
              <a:rPr lang="ka-GE" sz="2400" dirty="0" smtClean="0"/>
              <a:t>მე-4 დღე:    მოსწავლეები აკეთებენ პრეზენტაციებს თემაზე „არა </a:t>
            </a:r>
            <a:r>
              <a:rPr lang="ka-GE" sz="2400" dirty="0" err="1" smtClean="0"/>
              <a:t>ბულინგს</a:t>
            </a:r>
            <a:r>
              <a:rPr lang="ka-GE" sz="2400" dirty="0" smtClean="0"/>
              <a:t>!“</a:t>
            </a:r>
            <a:endParaRPr lang="en-US" sz="24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flipV="1">
            <a:off x="1154954" y="7454899"/>
            <a:ext cx="4825157" cy="45719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 flipV="1">
            <a:off x="6208712" y="7924800"/>
            <a:ext cx="4825159" cy="355600"/>
          </a:xfrm>
        </p:spPr>
        <p:txBody>
          <a:bodyPr/>
          <a:lstStyle/>
          <a:p>
            <a:endParaRPr lang="en-US" dirty="0"/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sz="quarter" idx="4"/>
            <p:extLst/>
          </p:nvPr>
        </p:nvGraphicFramePr>
        <p:xfrm>
          <a:off x="7086601" y="6991057"/>
          <a:ext cx="3947270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9454">
                  <a:extLst>
                    <a:ext uri="{9D8B030D-6E8A-4147-A177-3AD203B41FA5}">
                      <a16:colId xmlns:a16="http://schemas.microsoft.com/office/drawing/2014/main" val="1069973810"/>
                    </a:ext>
                  </a:extLst>
                </a:gridCol>
                <a:gridCol w="504758">
                  <a:extLst>
                    <a:ext uri="{9D8B030D-6E8A-4147-A177-3AD203B41FA5}">
                      <a16:colId xmlns:a16="http://schemas.microsoft.com/office/drawing/2014/main" val="1323297787"/>
                    </a:ext>
                  </a:extLst>
                </a:gridCol>
                <a:gridCol w="1074150">
                  <a:extLst>
                    <a:ext uri="{9D8B030D-6E8A-4147-A177-3AD203B41FA5}">
                      <a16:colId xmlns:a16="http://schemas.microsoft.com/office/drawing/2014/main" val="1876918751"/>
                    </a:ext>
                  </a:extLst>
                </a:gridCol>
                <a:gridCol w="789454">
                  <a:extLst>
                    <a:ext uri="{9D8B030D-6E8A-4147-A177-3AD203B41FA5}">
                      <a16:colId xmlns:a16="http://schemas.microsoft.com/office/drawing/2014/main" val="3301413857"/>
                    </a:ext>
                  </a:extLst>
                </a:gridCol>
                <a:gridCol w="789454">
                  <a:extLst>
                    <a:ext uri="{9D8B030D-6E8A-4147-A177-3AD203B41FA5}">
                      <a16:colId xmlns:a16="http://schemas.microsoft.com/office/drawing/2014/main" val="164992527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6736122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705171"/>
                  </a:ext>
                </a:extLst>
              </a:tr>
            </a:tbl>
          </a:graphicData>
        </a:graphic>
      </p:graphicFrame>
      <p:pic>
        <p:nvPicPr>
          <p:cNvPr id="4" name="Content Placeholder 3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9819" y="8191500"/>
            <a:ext cx="156175" cy="88900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859" y="2289028"/>
            <a:ext cx="4833541" cy="4292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3100" y="2289028"/>
            <a:ext cx="4838700" cy="429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635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0700" y="484632"/>
            <a:ext cx="11137900" cy="1490512"/>
          </a:xfrm>
        </p:spPr>
        <p:txBody>
          <a:bodyPr>
            <a:noAutofit/>
          </a:bodyPr>
          <a:lstStyle/>
          <a:p>
            <a:r>
              <a:rPr lang="ka-GE" sz="2400" dirty="0" smtClean="0"/>
              <a:t>კვირეულის </a:t>
            </a:r>
            <a:r>
              <a:rPr lang="ka-GE" sz="2400" dirty="0"/>
              <a:t>ბოლო დღე - ინტელექტუალური თამაში სკოლის </a:t>
            </a:r>
            <a:r>
              <a:rPr lang="en-US" sz="2400" dirty="0"/>
              <a:t>VII-XII </a:t>
            </a:r>
            <a:r>
              <a:rPr lang="ka-GE" sz="2400" dirty="0"/>
              <a:t>კლასის მოსწავლეთა </a:t>
            </a:r>
            <a:r>
              <a:rPr lang="ka-GE" sz="2400" dirty="0" smtClean="0"/>
              <a:t>ჩართულობით.</a:t>
            </a:r>
            <a:endParaRPr lang="en-US" sz="24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flipV="1">
            <a:off x="1154954" y="7454899"/>
            <a:ext cx="4825157" cy="45719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 flipV="1">
            <a:off x="6208712" y="7924800"/>
            <a:ext cx="4825159" cy="355600"/>
          </a:xfrm>
        </p:spPr>
        <p:txBody>
          <a:bodyPr/>
          <a:lstStyle/>
          <a:p>
            <a:endParaRPr lang="en-US" dirty="0"/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sz="quarter" idx="4"/>
            <p:extLst/>
          </p:nvPr>
        </p:nvGraphicFramePr>
        <p:xfrm>
          <a:off x="7086601" y="6991057"/>
          <a:ext cx="3947270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9454">
                  <a:extLst>
                    <a:ext uri="{9D8B030D-6E8A-4147-A177-3AD203B41FA5}">
                      <a16:colId xmlns:a16="http://schemas.microsoft.com/office/drawing/2014/main" val="1069973810"/>
                    </a:ext>
                  </a:extLst>
                </a:gridCol>
                <a:gridCol w="504758">
                  <a:extLst>
                    <a:ext uri="{9D8B030D-6E8A-4147-A177-3AD203B41FA5}">
                      <a16:colId xmlns:a16="http://schemas.microsoft.com/office/drawing/2014/main" val="1323297787"/>
                    </a:ext>
                  </a:extLst>
                </a:gridCol>
                <a:gridCol w="1074150">
                  <a:extLst>
                    <a:ext uri="{9D8B030D-6E8A-4147-A177-3AD203B41FA5}">
                      <a16:colId xmlns:a16="http://schemas.microsoft.com/office/drawing/2014/main" val="1876918751"/>
                    </a:ext>
                  </a:extLst>
                </a:gridCol>
                <a:gridCol w="789454">
                  <a:extLst>
                    <a:ext uri="{9D8B030D-6E8A-4147-A177-3AD203B41FA5}">
                      <a16:colId xmlns:a16="http://schemas.microsoft.com/office/drawing/2014/main" val="3301413857"/>
                    </a:ext>
                  </a:extLst>
                </a:gridCol>
                <a:gridCol w="789454">
                  <a:extLst>
                    <a:ext uri="{9D8B030D-6E8A-4147-A177-3AD203B41FA5}">
                      <a16:colId xmlns:a16="http://schemas.microsoft.com/office/drawing/2014/main" val="164992527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6736122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705171"/>
                  </a:ext>
                </a:extLst>
              </a:tr>
            </a:tbl>
          </a:graphicData>
        </a:graphic>
      </p:graphicFrame>
      <p:pic>
        <p:nvPicPr>
          <p:cNvPr id="4" name="Content Placeholder 3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2888" y="8191500"/>
            <a:ext cx="50036" cy="88900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197100"/>
            <a:ext cx="3784600" cy="36988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388" y="2207601"/>
            <a:ext cx="3467512" cy="368837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0688" y="2207600"/>
            <a:ext cx="3873912" cy="3688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503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484632"/>
            <a:ext cx="7696200" cy="1490512"/>
          </a:xfrm>
        </p:spPr>
        <p:txBody>
          <a:bodyPr>
            <a:noAutofit/>
          </a:bodyPr>
          <a:lstStyle/>
          <a:p>
            <a:r>
              <a:rPr lang="ka-GE" sz="2400" dirty="0" smtClean="0"/>
              <a:t>ინტელექტუალური თამაშის ამსახველი ფოტოები</a:t>
            </a:r>
            <a:endParaRPr lang="en-US" sz="24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flipV="1">
            <a:off x="1154954" y="7454899"/>
            <a:ext cx="4825157" cy="45719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 flipV="1">
            <a:off x="6208712" y="7924800"/>
            <a:ext cx="4825159" cy="355600"/>
          </a:xfrm>
        </p:spPr>
        <p:txBody>
          <a:bodyPr/>
          <a:lstStyle/>
          <a:p>
            <a:endParaRPr lang="en-US" dirty="0"/>
          </a:p>
        </p:txBody>
      </p:sp>
      <p:graphicFrame>
        <p:nvGraphicFramePr>
          <p:cNvPr id="9" name="Content Placeholder 8"/>
          <p:cNvGraphicFramePr>
            <a:graphicFrameLocks noGrp="1"/>
          </p:cNvGraphicFramePr>
          <p:nvPr>
            <p:ph sz="quarter" idx="4"/>
            <p:extLst/>
          </p:nvPr>
        </p:nvGraphicFramePr>
        <p:xfrm>
          <a:off x="7086601" y="6991057"/>
          <a:ext cx="3947270" cy="731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9454">
                  <a:extLst>
                    <a:ext uri="{9D8B030D-6E8A-4147-A177-3AD203B41FA5}">
                      <a16:colId xmlns:a16="http://schemas.microsoft.com/office/drawing/2014/main" val="1069973810"/>
                    </a:ext>
                  </a:extLst>
                </a:gridCol>
                <a:gridCol w="504758">
                  <a:extLst>
                    <a:ext uri="{9D8B030D-6E8A-4147-A177-3AD203B41FA5}">
                      <a16:colId xmlns:a16="http://schemas.microsoft.com/office/drawing/2014/main" val="1323297787"/>
                    </a:ext>
                  </a:extLst>
                </a:gridCol>
                <a:gridCol w="1074150">
                  <a:extLst>
                    <a:ext uri="{9D8B030D-6E8A-4147-A177-3AD203B41FA5}">
                      <a16:colId xmlns:a16="http://schemas.microsoft.com/office/drawing/2014/main" val="1876918751"/>
                    </a:ext>
                  </a:extLst>
                </a:gridCol>
                <a:gridCol w="789454">
                  <a:extLst>
                    <a:ext uri="{9D8B030D-6E8A-4147-A177-3AD203B41FA5}">
                      <a16:colId xmlns:a16="http://schemas.microsoft.com/office/drawing/2014/main" val="3301413857"/>
                    </a:ext>
                  </a:extLst>
                </a:gridCol>
                <a:gridCol w="789454">
                  <a:extLst>
                    <a:ext uri="{9D8B030D-6E8A-4147-A177-3AD203B41FA5}">
                      <a16:colId xmlns:a16="http://schemas.microsoft.com/office/drawing/2014/main" val="164992527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6736122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5705171"/>
                  </a:ext>
                </a:extLst>
              </a:tr>
            </a:tbl>
          </a:graphicData>
        </a:graphic>
      </p:graphicFrame>
      <p:pic>
        <p:nvPicPr>
          <p:cNvPr id="4" name="Content Placeholder 3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2888" y="8191500"/>
            <a:ext cx="50036" cy="88900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00" y="2286000"/>
            <a:ext cx="3784601" cy="447801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1" y="2330450"/>
            <a:ext cx="3594098" cy="438911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56499" y="2330450"/>
            <a:ext cx="4152901" cy="4375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568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156</TotalTime>
  <Words>74</Words>
  <Application>Microsoft Office PowerPoint</Application>
  <PresentationFormat>Widescreen</PresentationFormat>
  <Paragraphs>7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Century Gothic</vt:lpstr>
      <vt:lpstr>Sylfaen</vt:lpstr>
      <vt:lpstr>Wingdings 3</vt:lpstr>
      <vt:lpstr>Ion Boardroom</vt:lpstr>
      <vt:lpstr>1-ლი  დღე სამოქალაქო განათლების კლუბის ხელმძღვანელი   მასწავლებლის მაია კვამპალიანისა და მოსწავლეთა დიალოგი ბულინგთანდაკავშირებით.</vt:lpstr>
      <vt:lpstr>მე-2 დღე ფილმის ჩვენება სახელწოდებით „რომი“ .</vt:lpstr>
      <vt:lpstr>სამოქალაქო განათლების კლუბის ლიდერი მოსწავლე თინათინ თოდუა სთხოვს მოსწავლეებს ისაუბრონ ფილმის ნახვით მიღებულ  შთაბეჭდილებებზე.</vt:lpstr>
      <vt:lpstr>მე-3 დღე:    მოსწავლეებმა ჯგუფებში შექმნეს თემატური გაზეთები.</vt:lpstr>
      <vt:lpstr>მე-4 დღე:    მოსწავლეები აკეთებენ პრეზენტაციებს თემაზე „არა ბულინგს!“</vt:lpstr>
      <vt:lpstr>კვირეულის ბოლო დღე - ინტელექტუალური თამაში სკოლის VII-XII კლასის მოსწავლეთა ჩართულობით.</vt:lpstr>
      <vt:lpstr>ინტელექტუალური თამაშის ამსახველი ფოტოები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ბულინგი</dc:title>
  <dc:creator>2695</dc:creator>
  <cp:lastModifiedBy>Khamiskuri</cp:lastModifiedBy>
  <cp:revision>25</cp:revision>
  <dcterms:created xsi:type="dcterms:W3CDTF">2018-04-17T06:30:46Z</dcterms:created>
  <dcterms:modified xsi:type="dcterms:W3CDTF">2018-06-18T12:04:17Z</dcterms:modified>
</cp:coreProperties>
</file>