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0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</Words>
  <Application>Microsoft Office PowerPoint</Application>
  <PresentationFormat>Custom</PresentationFormat>
  <Paragraphs>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3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2844</dc:creator>
  <cp:lastModifiedBy>natia</cp:lastModifiedBy>
  <cp:revision>6</cp:revision>
  <dcterms:created xsi:type="dcterms:W3CDTF">2018-04-12T07:27:36Z</dcterms:created>
  <dcterms:modified xsi:type="dcterms:W3CDTF">2018-04-14T06:50:02Z</dcterms:modified>
</cp:coreProperties>
</file>