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28" r:id="rId1"/>
  </p:sldMasterIdLst>
  <p:notesMasterIdLst>
    <p:notesMasterId r:id="rId13"/>
  </p:notesMasterIdLst>
  <p:sldIdLst>
    <p:sldId id="256" r:id="rId2"/>
    <p:sldId id="270" r:id="rId3"/>
    <p:sldId id="264" r:id="rId4"/>
    <p:sldId id="266" r:id="rId5"/>
    <p:sldId id="258" r:id="rId6"/>
    <p:sldId id="259" r:id="rId7"/>
    <p:sldId id="260" r:id="rId8"/>
    <p:sldId id="261" r:id="rId9"/>
    <p:sldId id="262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3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91" d="100"/>
          <a:sy n="91" d="100"/>
        </p:scale>
        <p:origin x="12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5484E-0370-4FBF-BAC4-9A531F7585B2}" type="datetimeFigureOut">
              <a:rPr lang="en-US" smtClean="0"/>
              <a:pPr/>
              <a:t>7/13/2018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2F2B0-8057-46AC-BAC8-D1EF7D0761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2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C2F2B0-8057-46AC-BAC8-D1EF7D07616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51639-B2D6-4652-B8C3-1B4C224A7BAF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961B7-6B89-48AB-966F-622E2788EECC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34A90-EB03-42F3-8859-2C2B2724C058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smtClean="0"/>
              <a:pPr/>
              <a:t>7/13/2018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cover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ka-GE" sz="4000" b="1" dirty="0">
                <a:latin typeface="+mn-lt"/>
              </a:rPr>
              <a:t>ზედა საზანოს საჯარო სკოლის </a:t>
            </a:r>
            <a:br>
              <a:rPr lang="ka-GE" sz="4000" b="1" dirty="0">
                <a:latin typeface="+mn-lt"/>
              </a:rPr>
            </a:br>
            <a:r>
              <a:rPr lang="ka-GE" sz="4000" b="1" dirty="0">
                <a:latin typeface="+mn-lt"/>
              </a:rPr>
              <a:t/>
            </a:r>
            <a:br>
              <a:rPr lang="ka-GE" sz="4000" b="1" dirty="0">
                <a:latin typeface="+mn-lt"/>
              </a:rPr>
            </a:br>
            <a:r>
              <a:rPr lang="ka-GE" sz="4000" b="1" dirty="0">
                <a:latin typeface="+mn-lt"/>
              </a:rPr>
              <a:t>პედაგოგი</a:t>
            </a:r>
            <a:r>
              <a:rPr lang="en-US" sz="4000" b="1" dirty="0">
                <a:latin typeface="+mn-lt"/>
              </a:rPr>
              <a:t>:</a:t>
            </a:r>
            <a:r>
              <a:rPr lang="ka-GE" sz="4000" b="1" dirty="0">
                <a:latin typeface="+mn-lt"/>
              </a:rPr>
              <a:t> დარეჯან ჭანკვეტაძე</a:t>
            </a:r>
            <a:endParaRPr lang="en-US" sz="4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ka-GE" sz="3200" b="1" i="1" dirty="0"/>
              <a:t>2018 წლის 22 მაისი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4325186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„ენაა ჩვენი სულის ყივილი, </a:t>
            </a:r>
            <a:br>
              <a:rPr lang="ka-GE" dirty="0"/>
            </a:br>
            <a:r>
              <a:rPr lang="ka-GE" dirty="0"/>
              <a:t>სიხარული და არა-ტკივილი“.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373" y="1935163"/>
            <a:ext cx="7807253" cy="4389437"/>
          </a:xfrm>
        </p:spPr>
      </p:pic>
    </p:spTree>
    <p:extLst>
      <p:ext uri="{BB962C8B-B14F-4D97-AF65-F5344CB8AC3E}">
        <p14:creationId xmlns:p14="http://schemas.microsoft.com/office/powerpoint/2010/main" val="10660782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2783" y="2091263"/>
            <a:ext cx="8907511" cy="1645850"/>
          </a:xfrm>
        </p:spPr>
        <p:txBody>
          <a:bodyPr/>
          <a:lstStyle/>
          <a:p>
            <a:r>
              <a:rPr lang="ka-GE" dirty="0">
                <a:solidFill>
                  <a:srgbClr val="FF0000"/>
                </a:solidFill>
              </a:rPr>
              <a:t>დასასრული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4245" y="4306958"/>
            <a:ext cx="9148705" cy="832306"/>
          </a:xfrm>
        </p:spPr>
        <p:txBody>
          <a:bodyPr>
            <a:noAutofit/>
          </a:bodyPr>
          <a:lstStyle/>
          <a:p>
            <a:r>
              <a:rPr lang="ka-GE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მადლობა ყურადღებისათვის</a:t>
            </a:r>
            <a:endParaRPr lang="en-US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2560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401444"/>
            <a:ext cx="11024839" cy="1356434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 smtClean="0"/>
              <a:t>ღონისძიების თემა: „სიკეთის მასწავლებელი ეს მე ვარ, დედაენაო</a:t>
            </a:r>
            <a:endParaRPr lang="en-US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624083"/>
            <a:ext cx="5384800" cy="3330668"/>
          </a:xfrm>
        </p:spPr>
      </p:pic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624082"/>
            <a:ext cx="5384800" cy="3263761"/>
          </a:xfrm>
        </p:spPr>
      </p:pic>
    </p:spTree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          „დედაენის თავფურცელს   თურმე ია ესტუმრა</a:t>
            </a:r>
            <a:r>
              <a:rPr lang="en-US" dirty="0"/>
              <a:t>.</a:t>
            </a:r>
            <a:r>
              <a:rPr lang="ka-GE" dirty="0"/>
              <a:t>“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2373" y="1935163"/>
            <a:ext cx="7807253" cy="4389437"/>
          </a:xfrm>
        </p:spPr>
      </p:pic>
    </p:spTree>
    <p:extLst>
      <p:ext uri="{BB962C8B-B14F-4D97-AF65-F5344CB8AC3E}">
        <p14:creationId xmlns:p14="http://schemas.microsoft.com/office/powerpoint/2010/main" val="124217328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a-GE" dirty="0"/>
              <a:t>„თუ დედაენით არ ხარ გაზრდილი, თავი ტყუილად მოგაქვს ქართველად</a:t>
            </a:r>
            <a:r>
              <a:rPr lang="en-US" dirty="0"/>
              <a:t>.</a:t>
            </a:r>
            <a:r>
              <a:rPr lang="ka-GE" dirty="0"/>
              <a:t>“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2624083"/>
            <a:ext cx="5384800" cy="302747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97600" y="2624083"/>
            <a:ext cx="5384800" cy="3027472"/>
          </a:xfrm>
        </p:spPr>
      </p:pic>
    </p:spTree>
    <p:extLst>
      <p:ext uri="{BB962C8B-B14F-4D97-AF65-F5344CB8AC3E}">
        <p14:creationId xmlns:p14="http://schemas.microsoft.com/office/powerpoint/2010/main" val="110440700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sz="4000" dirty="0"/>
              <a:t>„ჩვენ კარგად ვიცით სიბრძნე ნამდვილი, </a:t>
            </a:r>
            <a:br>
              <a:rPr lang="ka-GE" sz="4000" dirty="0"/>
            </a:br>
            <a:r>
              <a:rPr lang="ka-GE" sz="4000" dirty="0"/>
              <a:t>შენს წმინდა წიგნში ამოქარგული.</a:t>
            </a:r>
            <a:r>
              <a:rPr lang="ka-GE" dirty="0"/>
              <a:t>“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38452" y="2514600"/>
            <a:ext cx="5128684" cy="384651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3277" y="2514600"/>
            <a:ext cx="5128684" cy="3846513"/>
          </a:xfrm>
        </p:spPr>
      </p:pic>
    </p:spTree>
    <p:extLst>
      <p:ext uri="{BB962C8B-B14F-4D97-AF65-F5344CB8AC3E}">
        <p14:creationId xmlns:p14="http://schemas.microsoft.com/office/powerpoint/2010/main" val="2503649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„მოგეფერებით ანბანო, როგორც კი შეგვიძლიაო.“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38452" y="2514600"/>
            <a:ext cx="5128684" cy="3846513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3277" y="2514600"/>
            <a:ext cx="5128684" cy="3846513"/>
          </a:xfrm>
        </p:spPr>
      </p:pic>
    </p:spTree>
    <p:extLst>
      <p:ext uri="{BB962C8B-B14F-4D97-AF65-F5344CB8AC3E}">
        <p14:creationId xmlns:p14="http://schemas.microsoft.com/office/powerpoint/2010/main" val="20052388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„ქართული ენა მზისა სხივია, ქართული ბგერა ტკბილზე ტკბილია.“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 rot="5400000">
            <a:off x="1261756" y="1980214"/>
            <a:ext cx="3668280" cy="488551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3368" y="2755900"/>
            <a:ext cx="4751832" cy="3525634"/>
          </a:xfrm>
        </p:spPr>
      </p:pic>
    </p:spTree>
    <p:extLst>
      <p:ext uri="{BB962C8B-B14F-4D97-AF65-F5344CB8AC3E}">
        <p14:creationId xmlns:p14="http://schemas.microsoft.com/office/powerpoint/2010/main" val="109237856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„ქართული სიტყვა ამანათია,</a:t>
            </a:r>
            <a:br>
              <a:rPr lang="ka-GE" dirty="0"/>
            </a:br>
            <a:r>
              <a:rPr lang="ka-GE" dirty="0"/>
              <a:t>ქართველის სულში სანთლად ანთია“.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38452" y="2514600"/>
            <a:ext cx="5128684" cy="384651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3277" y="2514600"/>
            <a:ext cx="5128684" cy="3846513"/>
          </a:xfrm>
        </p:spPr>
      </p:pic>
    </p:spTree>
    <p:extLst>
      <p:ext uri="{BB962C8B-B14F-4D97-AF65-F5344CB8AC3E}">
        <p14:creationId xmlns:p14="http://schemas.microsoft.com/office/powerpoint/2010/main" val="8987078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548" y="286100"/>
            <a:ext cx="100584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ka-GE" dirty="0"/>
              <a:t>„დედაენავ“, ნახვამდის, </a:t>
            </a:r>
            <a:br>
              <a:rPr lang="ka-GE" dirty="0"/>
            </a:br>
            <a:r>
              <a:rPr lang="ka-GE" dirty="0"/>
              <a:t>ჩვენი ცოდნის ლამპარო!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38452" y="2514600"/>
            <a:ext cx="5128684" cy="3846513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73368" y="2888421"/>
            <a:ext cx="4511040" cy="3200400"/>
          </a:xfrm>
        </p:spPr>
      </p:pic>
    </p:spTree>
    <p:extLst>
      <p:ext uri="{BB962C8B-B14F-4D97-AF65-F5344CB8AC3E}">
        <p14:creationId xmlns:p14="http://schemas.microsoft.com/office/powerpoint/2010/main" val="327540392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136</TotalTime>
  <Words>87</Words>
  <Application>Microsoft Office PowerPoint</Application>
  <PresentationFormat>Widescreen</PresentationFormat>
  <Paragraphs>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Constantia</vt:lpstr>
      <vt:lpstr>Wingdings 2</vt:lpstr>
      <vt:lpstr>Flow</vt:lpstr>
      <vt:lpstr>ზედა საზანოს საჯარო სკოლის   პედაგოგი: დარეჯან ჭანკვეტაძე</vt:lpstr>
      <vt:lpstr>ღონისძიების თემა: „სიკეთის მასწავლებელი ეს მე ვარ, დედაენაო</vt:lpstr>
      <vt:lpstr>          „დედაენის თავფურცელს   თურმე ია ესტუმრა.“</vt:lpstr>
      <vt:lpstr>„თუ დედაენით არ ხარ გაზრდილი, თავი ტყუილად მოგაქვს ქართველად.“</vt:lpstr>
      <vt:lpstr>„ჩვენ კარგად ვიცით სიბრძნე ნამდვილი,  შენს წმინდა წიგნში ამოქარგული.“</vt:lpstr>
      <vt:lpstr>„მოგეფერებით ანბანო, როგორც კი შეგვიძლიაო.“</vt:lpstr>
      <vt:lpstr>„ქართული ენა მზისა სხივია, ქართული ბგერა ტკბილზე ტკბილია.“</vt:lpstr>
      <vt:lpstr>„ქართული სიტყვა ამანათია, ქართველის სულში სანთლად ანთია“.</vt:lpstr>
      <vt:lpstr>„დედაენავ“, ნახვამდის,  ჩვენი ცოდნის ლამპარო!</vt:lpstr>
      <vt:lpstr>„ენაა ჩვენი სულის ყივილი,  სიხარული და არა-ტკივილი“.</vt:lpstr>
      <vt:lpstr>დასასრული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STUDENT</dc:creator>
  <cp:lastModifiedBy>AD3ZedaSazano</cp:lastModifiedBy>
  <cp:revision>32</cp:revision>
  <dcterms:created xsi:type="dcterms:W3CDTF">2018-07-12T13:21:10Z</dcterms:created>
  <dcterms:modified xsi:type="dcterms:W3CDTF">2018-07-13T06:34:49Z</dcterms:modified>
</cp:coreProperties>
</file>