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02" r:id="rId17"/>
    <p:sldId id="272" r:id="rId18"/>
    <p:sldId id="273" r:id="rId19"/>
    <p:sldId id="275" r:id="rId20"/>
    <p:sldId id="292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1" r:id="rId30"/>
    <p:sldId id="283" r:id="rId31"/>
    <p:sldId id="284" r:id="rId32"/>
    <p:sldId id="286" r:id="rId33"/>
    <p:sldId id="287" r:id="rId34"/>
    <p:sldId id="288" r:id="rId35"/>
    <p:sldId id="289" r:id="rId36"/>
    <p:sldId id="290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1" r:id="rId45"/>
    <p:sldId id="300" r:id="rId46"/>
    <p:sldId id="30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38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015FD-1B96-43C2-B104-7CAF5FF523EA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12209-6926-490B-8746-C5D433542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35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2209-6926-490B-8746-C5D433542B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3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73" y="2494702"/>
            <a:ext cx="6248400" cy="3940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6096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800" dirty="0" smtClean="0"/>
              <a:t>        ,,ღია კარის დღე“</a:t>
            </a:r>
          </a:p>
          <a:p>
            <a:r>
              <a:rPr lang="ka-GE" sz="4800" dirty="0" smtClean="0"/>
              <a:t> ორღულის საჯარო სკოლაში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 rot="10393170" flipV="1">
            <a:off x="990600" y="515677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dirty="0" smtClean="0">
                <a:solidFill>
                  <a:srgbClr val="FFC000"/>
                </a:solidFill>
              </a:rPr>
              <a:t>                 </a:t>
            </a:r>
            <a:r>
              <a:rPr lang="ka-GE" sz="3200" dirty="0" smtClean="0">
                <a:solidFill>
                  <a:srgbClr val="00B050"/>
                </a:solidFill>
              </a:rPr>
              <a:t>2018–2019 სასწ.წ.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5" name="videoplayback (8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9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ღია კარის დღე\ქეთო\52011333_806518793025062_362905924125746790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"/>
            <a:ext cx="3810000" cy="533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ღია კარის დღე\maka\60057427_352375248749272_421460951445379481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3325"/>
            <a:ext cx="3733800" cy="533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36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8305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3600" b="1" dirty="0" smtClean="0">
                <a:solidFill>
                  <a:schemeClr val="tx1">
                    <a:lumMod val="95000"/>
                  </a:schemeClr>
                </a:solidFill>
              </a:rPr>
              <a:t>ხელნაწერი წიგნები  და ,,მოძრავი ბიბლიოთეკა“</a:t>
            </a:r>
            <a:endParaRPr lang="en-US" sz="36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122" name="Picture 2" descr="C:\Users\admin\Desktop\ღია კარის დღე\maka\61478772_2372972339591694_228049423678675353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2133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ღია კარის დღე\maka\61263878_679751079144294_130704290992042803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905000"/>
            <a:ext cx="2133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ღია კარის დღე\maka\61465846_2260003117645389_247619512600363008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95670"/>
            <a:ext cx="2133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34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685800"/>
            <a:ext cx="79248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4400" dirty="0" smtClean="0"/>
              <a:t>კლუბი ,,მარგალიტები“</a:t>
            </a:r>
            <a:endParaRPr lang="en-US" sz="4400" dirty="0"/>
          </a:p>
        </p:txBody>
      </p:sp>
      <p:pic>
        <p:nvPicPr>
          <p:cNvPr id="6146" name="Picture 2" descr="C:\Users\admin\Desktop\სურათები 2019 წ\20190517_1543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69318"/>
            <a:ext cx="2133600" cy="14478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სურათები 2019 წ\20190517_1544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91100" y="2171700"/>
            <a:ext cx="1447800" cy="1676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2018–2019 სასწ.წ\მასალები\2017–2018 სასწ.წ\ყველაფერი ერთად\კლუბის სემესტრული აქტივობა\მარგალიტები 2016 წ\DSCN32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749" y="3936000"/>
            <a:ext cx="4151932" cy="3019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2018–2019 სასწ.წ\მასალები\2017–2018 სასწ.წ\ყველაფერი ერთად\კლუბის სემესტრული აქტივობა\მარგალიტები 2016 წ\DSCN32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965049"/>
            <a:ext cx="1661547" cy="19709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in\Desktop\2018–2019 სასწ.წ\მასალები\2017–2018 სასწ.წ\ყველაფერი ერთად\კლუბის სემესტრული აქტივობა\მარგალიტები 2016 წ\DSCN32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965049"/>
            <a:ext cx="1839132" cy="20382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9902" y="4144112"/>
            <a:ext cx="2931695" cy="237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8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334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600" dirty="0" smtClean="0"/>
              <a:t>ანბანის შემობრძანების ღონისძიება და ექსკურსია</a:t>
            </a:r>
            <a:endParaRPr lang="en-US" sz="3600" dirty="0"/>
          </a:p>
        </p:txBody>
      </p:sp>
      <p:pic>
        <p:nvPicPr>
          <p:cNvPr id="7170" name="Picture 2" descr="C:\Users\admin\Desktop\ღია კარის დღე\maka\61231226_2591357124242968_623408103942625689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3581400" cy="4583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ღია კარის დღე\maka\61387772_473792996749901_448879698393012633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739" y="2286001"/>
            <a:ext cx="1981200" cy="28514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esktop\ღია კარის დღე\maka\61775684_473793326749868_345814357751365632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2209800" cy="28514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34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609600"/>
            <a:ext cx="76200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4000" dirty="0" smtClean="0"/>
              <a:t>განხორციელებული პროექტები:</a:t>
            </a:r>
            <a:endParaRPr lang="en-US" sz="4000" dirty="0"/>
          </a:p>
        </p:txBody>
      </p:sp>
      <p:pic>
        <p:nvPicPr>
          <p:cNvPr id="8194" name="Picture 2" descr="C:\Users\admin\Desktop\2018–2019 სასწ.წ\პროექტი\DSCN85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209800"/>
            <a:ext cx="1828799" cy="181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ღია კარის დღე\maka\61855938_1551975198267404_258169602405774131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56" y="2039319"/>
            <a:ext cx="2133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dmin\Desktop\სურათები 2019 წ\20190415_120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39319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admin\Desktop\ღია კარის დღე\maka\61671374_378535119429527_7403344563881902080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4370092"/>
            <a:ext cx="2133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admin\Desktop\2018–2019 სასწ.წ\პროექტი\DSCN86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56" y="4248633"/>
            <a:ext cx="3864244" cy="238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10400" y="4359006"/>
            <a:ext cx="19812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018" y="4370092"/>
            <a:ext cx="201954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82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457200"/>
            <a:ext cx="647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dirty="0" smtClean="0"/>
              <a:t>კედლის გაზეთები და ხელნაწერები</a:t>
            </a:r>
            <a:endParaRPr lang="en-US" sz="4000" dirty="0"/>
          </a:p>
        </p:txBody>
      </p:sp>
      <p:pic>
        <p:nvPicPr>
          <p:cNvPr id="1026" name="Picture 2" descr="C:\Users\admin\Desktop\ღია კარის დღე\maka\61508053_571284873279577_549358361909395456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831" y="2947072"/>
            <a:ext cx="2133600" cy="171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ღია კარის დღე\maka\61659837_439431166886656_907174677204434944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53" y="207830"/>
            <a:ext cx="1412929" cy="256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სურათები 2019 წ\20190530_134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62197" y="4605902"/>
            <a:ext cx="1820405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admin\Desktop\სურათები 2019 წ\20190530_1339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5471716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98" y="1118919"/>
            <a:ext cx="2842816" cy="165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73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400" dirty="0" smtClean="0">
                <a:solidFill>
                  <a:schemeClr val="tx2">
                    <a:lumMod val="90000"/>
                  </a:schemeClr>
                </a:solidFill>
              </a:rPr>
              <a:t>    თ</a:t>
            </a:r>
            <a:r>
              <a:rPr lang="ka-GE" sz="4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ო</a:t>
            </a:r>
            <a:r>
              <a:rPr lang="ka-GE" sz="4400" dirty="0" smtClean="0">
                <a:solidFill>
                  <a:schemeClr val="accent4">
                    <a:lumMod val="50000"/>
                  </a:schemeClr>
                </a:solidFill>
              </a:rPr>
              <a:t>ჯი</a:t>
            </a:r>
            <a:r>
              <a:rPr lang="ka-GE" sz="4400" dirty="0" smtClean="0">
                <a:solidFill>
                  <a:srgbClr val="FF0000"/>
                </a:solidFill>
              </a:rPr>
              <a:t>ნე</a:t>
            </a:r>
            <a:r>
              <a:rPr lang="ka-GE" sz="4400" dirty="0" smtClean="0">
                <a:solidFill>
                  <a:srgbClr val="7030A0"/>
                </a:solidFill>
              </a:rPr>
              <a:t>ბის</a:t>
            </a:r>
            <a:r>
              <a:rPr lang="ka-GE" sz="4400" dirty="0" smtClean="0"/>
              <a:t> თეატრი</a:t>
            </a:r>
            <a:endParaRPr lang="en-US" sz="4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43099" y="1249555"/>
            <a:ext cx="4724400" cy="5715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21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533400"/>
            <a:ext cx="7848600" cy="1219200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4400" b="1" dirty="0" smtClean="0">
                <a:solidFill>
                  <a:schemeClr val="bg1"/>
                </a:solidFill>
              </a:rPr>
              <a:t>მათემატიკის  კათედრა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6670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5400" dirty="0" smtClean="0"/>
              <a:t>აერთიანებს ორ საგნს:</a:t>
            </a:r>
          </a:p>
          <a:p>
            <a:r>
              <a:rPr lang="ka-GE" sz="5400" dirty="0" smtClean="0"/>
              <a:t>მათემატიკასა და ისტ–ს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7465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858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dirty="0" smtClean="0"/>
              <a:t>კათედრაზე განხორციელებული პროექტი </a:t>
            </a:r>
          </a:p>
          <a:p>
            <a:r>
              <a:rPr lang="ka-GE" sz="3200" dirty="0" smtClean="0">
                <a:solidFill>
                  <a:srgbClr val="FFFF00"/>
                </a:solidFill>
              </a:rPr>
              <a:t>,,პოპულარული მობილური ტელეფონები“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81200"/>
            <a:ext cx="3346450" cy="327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Users\admin\Desktop\ღია კარის დღე\ნინო ხარსილადზე\პროექტი\57258216_438406960255973_2530673573517852672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3348038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0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3703" y="3048000"/>
            <a:ext cx="5707897" cy="990600"/>
          </a:xfrm>
        </p:spPr>
        <p:txBody>
          <a:bodyPr/>
          <a:lstStyle/>
          <a:p>
            <a:pPr marL="0" indent="0">
              <a:buNone/>
            </a:pPr>
            <a:r>
              <a:rPr lang="ka-GE" dirty="0" smtClean="0"/>
              <a:t>საწრეო მუშაობა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57200"/>
            <a:ext cx="3346450" cy="2007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3810000" y="4419600"/>
            <a:ext cx="31242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admin\Desktop\ღია კარის დღე\ნინო ხარსილადზე\55521060_252976725588112_7171803383760683008_n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" y="2743200"/>
            <a:ext cx="3268205" cy="205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ღია კარის დღე\ნინო ხარსილადზე\56635199_2188581547896131_106869159529493299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1000"/>
            <a:ext cx="4343400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dmin\Desktop\ღია კარის დღე\მათემატიკის წრე\59574109_2309953439325527_2942450015378866176_n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85800"/>
            <a:ext cx="3502025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0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81000"/>
            <a:ext cx="8382000" cy="517064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ka-GE" sz="6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კეთილი</a:t>
            </a:r>
          </a:p>
          <a:p>
            <a:pPr algn="ctr"/>
            <a:r>
              <a:rPr lang="ka-GE" sz="6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იყოს თქვენი მობრძანება</a:t>
            </a:r>
          </a:p>
          <a:p>
            <a:pPr algn="ctr"/>
            <a:r>
              <a:rPr lang="ka-GE" sz="6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ორღულის საჯარო სკოლაში!</a:t>
            </a:r>
            <a:endParaRPr lang="en-US" sz="66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553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457200"/>
            <a:ext cx="69342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3600" dirty="0" smtClean="0">
                <a:solidFill>
                  <a:schemeClr val="tx1"/>
                </a:solidFill>
              </a:rPr>
              <a:t>პროექტი </a:t>
            </a:r>
            <a:r>
              <a:rPr lang="ka-GE" sz="3600" dirty="0" smtClean="0">
                <a:solidFill>
                  <a:srgbClr val="FFFF00"/>
                </a:solidFill>
              </a:rPr>
              <a:t>,, რიცხვთა  ისტორია“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12290" name="Picture 2" descr="C:\Users\admin\Desktop\ღია კარის დღე\რიცხვთა ისტოორიის პროექტი\DSCN975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3346450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ღია კარის დღე\რიცხვთა ისტოორიის პროექტი\DSCN968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58" y="2514600"/>
            <a:ext cx="3886200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77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8534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800" dirty="0" smtClean="0">
                <a:solidFill>
                  <a:srgbClr val="FFC000"/>
                </a:solidFill>
              </a:rPr>
              <a:t>ესთეტიკური აღზრდისა და სპორტის კათედრა</a:t>
            </a:r>
          </a:p>
          <a:p>
            <a:endParaRPr lang="ka-GE" sz="4800" dirty="0">
              <a:solidFill>
                <a:srgbClr val="FFC000"/>
              </a:solidFill>
            </a:endParaRPr>
          </a:p>
          <a:p>
            <a:r>
              <a:rPr lang="ka-GE" sz="4800" dirty="0" smtClean="0"/>
              <a:t>აერთიანებს სამ სასწავლო საგანს:</a:t>
            </a:r>
          </a:p>
          <a:p>
            <a:pPr marL="914400" indent="-914400">
              <a:buAutoNum type="arabicPeriod"/>
            </a:pPr>
            <a:r>
              <a:rPr lang="ka-GE" sz="4800" dirty="0" smtClean="0"/>
              <a:t>ხელოვნებას,</a:t>
            </a:r>
          </a:p>
          <a:p>
            <a:pPr marL="914400" indent="-914400">
              <a:buAutoNum type="arabicPeriod"/>
            </a:pPr>
            <a:r>
              <a:rPr lang="ka-GE" sz="4800" dirty="0" smtClean="0"/>
              <a:t>მუსიკასა და</a:t>
            </a:r>
          </a:p>
          <a:p>
            <a:pPr marL="914400" indent="-914400">
              <a:buAutoNum type="arabicPeriod"/>
            </a:pPr>
            <a:r>
              <a:rPr lang="ka-GE" sz="4800" dirty="0" smtClean="0"/>
              <a:t>სპორტს.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822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8382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800" b="1" dirty="0" smtClean="0">
                <a:solidFill>
                  <a:srgbClr val="FF0000"/>
                </a:solidFill>
              </a:rPr>
              <a:t>      ღონისძიებები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2819400"/>
            <a:ext cx="228600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5370163"/>
            <a:ext cx="22860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605" y="1981200"/>
            <a:ext cx="2438400" cy="2669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2682498" cy="2411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7" y="4950269"/>
            <a:ext cx="2533973" cy="1562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950269"/>
            <a:ext cx="3344405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3048000" cy="2638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732" y="4707610"/>
            <a:ext cx="2286000" cy="2009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97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5334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dirty="0" smtClean="0"/>
              <a:t>სპორტული შემართება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304800" y="1828800"/>
            <a:ext cx="1295400" cy="175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33600" y="2209800"/>
            <a:ext cx="2971800" cy="213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47130"/>
            <a:ext cx="1600200" cy="2763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13905"/>
            <a:ext cx="4267200" cy="4629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13905"/>
            <a:ext cx="2362200" cy="2629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83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9842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400" b="1" dirty="0" smtClean="0"/>
              <a:t>ხელნაკეთი  ნივთები</a:t>
            </a:r>
            <a:endParaRPr lang="en-US" sz="4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63" y="3200400"/>
            <a:ext cx="315350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9841"/>
            <a:ext cx="27559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92" y="32004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92" y="1523340"/>
            <a:ext cx="4303713" cy="13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79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5943600" cy="3940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99060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dirty="0" smtClean="0"/>
              <a:t>                მაკეტი</a:t>
            </a:r>
          </a:p>
          <a:p>
            <a:r>
              <a:rPr lang="ka-GE" sz="4000" dirty="0" smtClean="0"/>
              <a:t>    ,,ჩემი ოცნების ქალაქი“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8781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33400"/>
            <a:ext cx="9296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600" dirty="0" smtClean="0">
                <a:solidFill>
                  <a:srgbClr val="FFFF00"/>
                </a:solidFill>
              </a:rPr>
              <a:t>საზოგადოებრივი მეცნიერებების               კათედრა</a:t>
            </a:r>
          </a:p>
          <a:p>
            <a:endParaRPr lang="ka-GE" sz="3600" dirty="0">
              <a:solidFill>
                <a:srgbClr val="FFFF00"/>
              </a:solidFill>
            </a:endParaRPr>
          </a:p>
          <a:p>
            <a:r>
              <a:rPr lang="ka-GE" sz="3600" dirty="0" smtClean="0">
                <a:solidFill>
                  <a:srgbClr val="FFFF00"/>
                </a:solidFill>
              </a:rPr>
              <a:t>აერთიენებს ხუთ საგანს:</a:t>
            </a:r>
          </a:p>
          <a:p>
            <a:endParaRPr lang="ka-GE" sz="3600" dirty="0">
              <a:solidFill>
                <a:srgbClr val="FFFF00"/>
              </a:solidFill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ka-GE" sz="3600" dirty="0" smtClean="0"/>
              <a:t>სამოქალაქო განათლებას;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ka-GE" sz="3600" dirty="0" smtClean="0"/>
              <a:t>ისტორიას;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ka-GE" sz="3600" dirty="0" smtClean="0"/>
              <a:t>მე და საზოგადოებას;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ka-GE" sz="3600" dirty="0" smtClean="0"/>
              <a:t>გეოგრაფიასა 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ka-GE" sz="3600" dirty="0" smtClean="0"/>
              <a:t>სამოქალაქო თავდაცვასა და უსაფრთხოებას.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1513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სურათები 2019 წ\20190404_125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95300" y="3009900"/>
            <a:ext cx="36576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838199" y="533400"/>
            <a:ext cx="8001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dirty="0" smtClean="0">
                <a:solidFill>
                  <a:srgbClr val="FF0000"/>
                </a:solidFill>
              </a:rPr>
              <a:t>კვლევის ფარგლებში მშობელთა ჩართულობით გამართული დისკუსია  ბავშვთა უფლებებზე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admin\Desktop\სურათები 2019 წ\20190404_1249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86" y="2497405"/>
            <a:ext cx="2562224" cy="3541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admin\Desktop\სურათები 2019 წ\20190404_1304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992" y="2819296"/>
            <a:ext cx="3733800" cy="2897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38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3229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600" dirty="0" smtClean="0">
                <a:solidFill>
                  <a:srgbClr val="FFFF00"/>
                </a:solidFill>
              </a:rPr>
              <a:t>      განხორციელებული  პროექტები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0" y="1326356"/>
            <a:ext cx="3816350" cy="2636044"/>
          </a:xfrm>
        </p:spPr>
      </p:pic>
      <p:pic>
        <p:nvPicPr>
          <p:cNvPr id="2050" name="Picture 2" descr="C:\Users\admin\Desktop\ღია კარის დღე\ღია კარის დღე ნინო\DSCN943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35052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ღია კარის დღე\ღია კარის დღე ნინო\DSCN95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434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ღია კარის დღე\ღია კარის დღე ნინო\DSCN95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87" y="4191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02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ღია კარის დღე\ნაილი\47681597_743858999309056_313331022305008025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9624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ღია კარის დღე\ნაილი\47684215_743858859309070_901057353566755225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176" y="381000"/>
            <a:ext cx="3962400" cy="601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\Desktop\ღია კარის დღე\ნაილი\48091496_743864715975151_167092844350144512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3657600" cy="327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84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95600"/>
            <a:ext cx="3124200" cy="3273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 descr="C:\Users\admin\Desktop\20190530_133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20" y="2816225"/>
            <a:ext cx="2090980" cy="335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სურათები 2019 წ\20190530_13390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41152"/>
            <a:ext cx="2133600" cy="3182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dmin\Desktop\სურათები 2019 წ\20190530_134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153400" cy="2321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80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62200"/>
            <a:ext cx="3581400" cy="3376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066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800" dirty="0" smtClean="0">
                <a:solidFill>
                  <a:srgbClr val="FFC000"/>
                </a:solidFill>
              </a:rPr>
              <a:t>საწრეო მუშაობა მე–5 და მე–7 კლასებში</a:t>
            </a:r>
            <a:endParaRPr lang="en-US" sz="4800" dirty="0">
              <a:solidFill>
                <a:srgbClr val="FFC000"/>
              </a:solidFill>
            </a:endParaRPr>
          </a:p>
        </p:txBody>
      </p:sp>
      <p:pic>
        <p:nvPicPr>
          <p:cNvPr id="3075" name="Picture 3" descr="C:\Users\admin\Desktop\ღია კარის დღე\ღია კარის დღე ნინო\DSCN88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40386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23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33400"/>
            <a:ext cx="952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dirty="0" smtClean="0">
                <a:solidFill>
                  <a:srgbClr val="FF0000"/>
                </a:solidFill>
              </a:rPr>
              <a:t>   </a:t>
            </a:r>
            <a:r>
              <a:rPr lang="ka-GE" sz="4800" dirty="0" smtClean="0">
                <a:solidFill>
                  <a:srgbClr val="FF0000"/>
                </a:solidFill>
              </a:rPr>
              <a:t>თავისუფალი გაკვეთილები         გეოგრაფიაში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admin\Desktop\ღია კარის დღე\საბუნებისმეტყველო კათედრა\49746373_2385781664825264_895546255113977856_n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438400"/>
            <a:ext cx="3565861" cy="1963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ღია კარის დღე\საბუნებისმეტყველო კათედრა\61255423_2294609020631514_4831933886986452992_n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1828800"/>
            <a:ext cx="3813175" cy="4343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01929" y="3779670"/>
            <a:ext cx="1752601" cy="333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73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3034" y="276386"/>
            <a:ext cx="7391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400" dirty="0" smtClean="0">
                <a:solidFill>
                  <a:srgbClr val="92D050"/>
                </a:solidFill>
              </a:rPr>
              <a:t>საბუნებისმეტყველო მეცნიერებების კათედრა</a:t>
            </a:r>
          </a:p>
          <a:p>
            <a:endParaRPr lang="ka-GE" sz="4400" dirty="0" smtClean="0">
              <a:solidFill>
                <a:srgbClr val="92D050"/>
              </a:solidFill>
            </a:endParaRPr>
          </a:p>
          <a:p>
            <a:r>
              <a:rPr lang="ka-GE" sz="4400" dirty="0"/>
              <a:t> </a:t>
            </a:r>
            <a:r>
              <a:rPr lang="ka-GE" sz="4400" dirty="0" smtClean="0"/>
              <a:t>აერთიანებს  სამ საგანს</a:t>
            </a:r>
          </a:p>
          <a:p>
            <a:endParaRPr lang="ka-GE" sz="4400" dirty="0"/>
          </a:p>
          <a:p>
            <a:pPr marL="571500" indent="-571500">
              <a:buFont typeface="Wingdings" pitchFamily="2" charset="2"/>
              <a:buChar char="Ø"/>
            </a:pPr>
            <a:r>
              <a:rPr lang="ka-GE" sz="4400" dirty="0" smtClean="0"/>
              <a:t>ქიმიას;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ka-GE" sz="4400" dirty="0" smtClean="0"/>
              <a:t>ბიოლოგიასა და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ka-GE" sz="4400" dirty="0" smtClean="0"/>
              <a:t>ფიზიკას.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7309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ღია კარის დღე\საბუნებისმეტყველო კათედრა\Photo059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5086"/>
            <a:ext cx="3346450" cy="2509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ღია კარის დღე\საბუნებისმეტყველო კათედრა\44048590_1895697807182622_281563020533746892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2217"/>
            <a:ext cx="39624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ღია კარის დღე\საბუნებისმეტყველო კათედრა\49582234_1417981618336356_112950712532048281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66800"/>
            <a:ext cx="4299488" cy="556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3810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200" dirty="0" smtClean="0">
                <a:solidFill>
                  <a:srgbClr val="FFFF00"/>
                </a:solidFill>
              </a:rPr>
              <a:t>    კათედრის საწრეო მუშაობები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9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ღია კარის დღე\საბუნებისმეტყველო კათედრა\61446784_379996215944542_3482405315192815616_n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3956050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C:\Users\admin\Desktop\ღია კარის დღე\საბუნებისმეტყველო კათედრა\61403366_349035572481429_1900267714149089280_n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3600"/>
            <a:ext cx="3868261" cy="3779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533400" y="9144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800" dirty="0" smtClean="0"/>
              <a:t>საწრეო მუშაობა ბუნებაში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1084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915" y="1219200"/>
            <a:ext cx="8458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400" dirty="0" smtClean="0">
                <a:solidFill>
                  <a:srgbClr val="FF0000"/>
                </a:solidFill>
              </a:rPr>
              <a:t>უცხოური ენების კათედრა</a:t>
            </a:r>
          </a:p>
          <a:p>
            <a:endParaRPr lang="ka-GE" sz="4400" dirty="0">
              <a:solidFill>
                <a:srgbClr val="FF0000"/>
              </a:solidFill>
            </a:endParaRPr>
          </a:p>
          <a:p>
            <a:r>
              <a:rPr lang="ka-GE" sz="4400" dirty="0" smtClean="0"/>
              <a:t>აერთიანებს ორ საგანს:</a:t>
            </a:r>
          </a:p>
          <a:p>
            <a:endParaRPr lang="ka-GE" sz="4400" dirty="0"/>
          </a:p>
          <a:p>
            <a:pPr marL="571500" indent="-571500">
              <a:buFont typeface="Wingdings" pitchFamily="2" charset="2"/>
              <a:buChar char="Ø"/>
            </a:pPr>
            <a:r>
              <a:rPr lang="ka-GE" sz="4400" dirty="0" smtClean="0"/>
              <a:t>ინგლისურ ენასა და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ka-GE" sz="4400" dirty="0" smtClean="0"/>
              <a:t>რუსულ ენას.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930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28600"/>
            <a:ext cx="94617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5400" dirty="0" smtClean="0">
                <a:solidFill>
                  <a:srgbClr val="FFFF00"/>
                </a:solidFill>
              </a:rPr>
              <a:t>კათედრის განხორციელებული პროექტები</a:t>
            </a:r>
            <a:endParaRPr lang="en-US" sz="5400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85488" y="3515712"/>
            <a:ext cx="2584450" cy="3173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9751" y="651147"/>
            <a:ext cx="1974849" cy="341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3657600" cy="2421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82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09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3600" dirty="0" smtClean="0">
                <a:solidFill>
                  <a:srgbClr val="FF0000"/>
                </a:solidFill>
              </a:rPr>
              <a:t>კათედრის მიერ მოწყობილი უცხოელ მწერალთა კუთხე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8305800" cy="449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33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572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4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სკოლის  ბიბლიოთეკა</a:t>
            </a:r>
            <a:endParaRPr lang="en-US" sz="4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362" name="Picture 2" descr="C:\Users\admin\Desktop\სურათები 2019 წ\20190530_13363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6143" y="2353543"/>
            <a:ext cx="5115887" cy="3456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\Desktop\სურათები 2019 წ\20190530_13360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99441" y="1363359"/>
            <a:ext cx="2421918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dmin\Desktop\სურათები 2019 წ\20190530_1336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5501" y="3924299"/>
            <a:ext cx="2057399" cy="3352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33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858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000" dirty="0" smtClean="0"/>
              <a:t>ქიმიმია–ბიოლოგიის კაბინეტი</a:t>
            </a:r>
            <a:endParaRPr lang="en-US" sz="4000" dirty="0"/>
          </a:p>
        </p:txBody>
      </p:sp>
      <p:pic>
        <p:nvPicPr>
          <p:cNvPr id="16386" name="Picture 2" descr="C:\Users\admin\Desktop\სურათები 2019 წ\20190530_1335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09818" y="827846"/>
            <a:ext cx="2486562" cy="3685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\Desktop\სურათები 2019 წ\20190530_13351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3346450" cy="233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admin\Desktop\სურათები 2019 წ\20190530_133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62141" y="3953041"/>
            <a:ext cx="219107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30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382000" cy="640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0458253">
            <a:off x="-27518" y="3279263"/>
            <a:ext cx="8972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800" b="1" dirty="0" smtClean="0">
                <a:solidFill>
                  <a:schemeClr val="accent6">
                    <a:lumMod val="50000"/>
                  </a:schemeClr>
                </a:solidFill>
              </a:rPr>
              <a:t>ორღულის სკოლა 95 წლისაა</a:t>
            </a:r>
            <a:endParaRPr lang="en-US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8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6858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400" dirty="0" smtClean="0">
                <a:solidFill>
                  <a:srgbClr val="FFFF00"/>
                </a:solidFill>
              </a:rPr>
              <a:t>ფიზიკის კაბინეტი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3346450" cy="236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95047"/>
            <a:ext cx="3346450" cy="2535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52600"/>
            <a:ext cx="4876800" cy="487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25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609600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400" dirty="0" smtClean="0">
                <a:solidFill>
                  <a:srgbClr val="00B0F0"/>
                </a:solidFill>
              </a:rPr>
              <a:t>ისტ –ის კაბინეტი</a:t>
            </a:r>
            <a:endParaRPr lang="en-US" sz="4400" dirty="0">
              <a:solidFill>
                <a:srgbClr val="00B0F0"/>
              </a:solidFill>
            </a:endParaRPr>
          </a:p>
        </p:txBody>
      </p:sp>
      <p:pic>
        <p:nvPicPr>
          <p:cNvPr id="18434" name="Picture 2" descr="C:\Users\admin\Desktop\სურათები 2019 წ\20190530_13371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34645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dmin\Desktop\სურათები 2019 წ\20190530_13374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76600"/>
            <a:ext cx="3956050" cy="3297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0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09600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5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ინ</a:t>
            </a:r>
            <a:r>
              <a:rPr lang="ka-GE" sz="5400" dirty="0" smtClean="0"/>
              <a:t>კ</a:t>
            </a:r>
            <a:r>
              <a:rPr lang="ka-GE" sz="5400" dirty="0" smtClean="0">
                <a:solidFill>
                  <a:srgbClr val="FF0000"/>
                </a:solidFill>
              </a:rPr>
              <a:t>ლ</a:t>
            </a:r>
            <a:r>
              <a:rPr lang="ka-GE" sz="5400" dirty="0" smtClean="0">
                <a:solidFill>
                  <a:srgbClr val="92D050"/>
                </a:solidFill>
              </a:rPr>
              <a:t>უ</a:t>
            </a:r>
            <a:r>
              <a:rPr lang="ka-GE" sz="5400" dirty="0" smtClean="0">
                <a:solidFill>
                  <a:srgbClr val="FFC000"/>
                </a:solidFill>
              </a:rPr>
              <a:t>ზი</a:t>
            </a:r>
            <a:r>
              <a:rPr lang="ka-GE" sz="5400" dirty="0" smtClean="0">
                <a:solidFill>
                  <a:srgbClr val="7030A0"/>
                </a:solidFill>
              </a:rPr>
              <a:t>ურ</a:t>
            </a:r>
            <a:r>
              <a:rPr lang="ka-GE" sz="5400" dirty="0" smtClean="0">
                <a:solidFill>
                  <a:schemeClr val="tx2">
                    <a:lumMod val="50000"/>
                  </a:schemeClr>
                </a:solidFill>
              </a:rPr>
              <a:t>ი</a:t>
            </a:r>
            <a:r>
              <a:rPr lang="ka-GE" sz="5400" dirty="0" smtClean="0"/>
              <a:t> </a:t>
            </a:r>
            <a:r>
              <a:rPr lang="ka-GE" sz="5400" dirty="0" smtClean="0">
                <a:solidFill>
                  <a:schemeClr val="accent3">
                    <a:lumMod val="75000"/>
                  </a:schemeClr>
                </a:solidFill>
              </a:rPr>
              <a:t>განათლება</a:t>
            </a:r>
            <a:endParaRPr lang="en-US" sz="5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209800"/>
            <a:ext cx="861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ka-GE" sz="4400" dirty="0" smtClean="0"/>
              <a:t>სკოლას ჰყავს სპეციალური პედაგოგი;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ka-GE" sz="4400" dirty="0" smtClean="0"/>
              <a:t>აქვს რესურს ოთახი.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6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914400"/>
            <a:ext cx="4724400" cy="3200399"/>
          </a:xfrm>
        </p:spPr>
      </p:pic>
      <p:pic>
        <p:nvPicPr>
          <p:cNvPr id="1026" name="Picture 2" descr="C:\Users\admin\Desktop\სურათები 2019 წ\20190530_11012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6688" y="959043"/>
            <a:ext cx="3346450" cy="302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სურათები 2019 წ\20190530_1107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416181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სურათები 2019 წ\20190530_1109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53988" y="3842412"/>
            <a:ext cx="2387373" cy="323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სურათები 2019 წ\20190530_11132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0988" y="1039212"/>
            <a:ext cx="3346450" cy="2792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admin\Desktop\სურათები 2019 წ\20190530_11095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13669"/>
            <a:ext cx="3346450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5928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სურათები 2019 წ\20190530_111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5549" y="996651"/>
            <a:ext cx="6031902" cy="464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83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6019800" cy="4829368"/>
          </a:xfrm>
        </p:spPr>
        <p:txBody>
          <a:bodyPr/>
          <a:lstStyle/>
          <a:p>
            <a:r>
              <a:rPr lang="ka-GE" sz="2800" dirty="0" smtClean="0"/>
              <a:t>პრეზენტაციის  ავტორი:</a:t>
            </a:r>
            <a:br>
              <a:rPr lang="ka-GE" sz="2800" dirty="0" smtClean="0"/>
            </a:br>
            <a:r>
              <a:rPr lang="ka-GE" sz="2800" dirty="0" smtClean="0"/>
              <a:t>ია დარბაიძე</a:t>
            </a:r>
            <a:br>
              <a:rPr lang="ka-GE" sz="2800" dirty="0" smtClean="0"/>
            </a:br>
            <a:r>
              <a:rPr lang="ka-GE" sz="2800" dirty="0" smtClean="0"/>
              <a:t/>
            </a:r>
            <a:br>
              <a:rPr lang="ka-GE" sz="2800" dirty="0" smtClean="0"/>
            </a:br>
            <a:r>
              <a:rPr lang="ka-GE" sz="1800" dirty="0" smtClean="0">
                <a:solidFill>
                  <a:srgbClr val="FFC000"/>
                </a:solidFill>
              </a:rPr>
              <a:t>2019  წლის  მაისი</a:t>
            </a:r>
            <a:endParaRPr lang="en-US" sz="1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87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609600"/>
            <a:ext cx="6019800" cy="8001000"/>
          </a:xfrm>
        </p:spPr>
      </p:pic>
      <p:sp>
        <p:nvSpPr>
          <p:cNvPr id="6" name="TextBox 5"/>
          <p:cNvSpPr txBox="1"/>
          <p:nvPr/>
        </p:nvSpPr>
        <p:spPr>
          <a:xfrm>
            <a:off x="457200" y="4343400"/>
            <a:ext cx="80772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a-GE" sz="4000" b="1" i="1" dirty="0"/>
              <a:t>ორღულის  საჯარო  სკოლის ყოფილი დირექტორები და დირექტორის მოვალეობის შემსრულებლები</a:t>
            </a:r>
            <a:r>
              <a:rPr lang="ka-GE" b="1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5230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914400"/>
            <a:ext cx="83058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ka-GE" sz="4000" dirty="0" smtClean="0"/>
              <a:t>სახელმწიფო  ენის  კათედრა;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ka-GE" sz="4000" dirty="0" smtClean="0"/>
              <a:t>მათემატიკის კათედრა;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ka-GE" sz="4000" dirty="0" smtClean="0"/>
              <a:t>ესთეტიკური აღზრდისა და სპორტის კათედრა;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ka-GE" sz="4000" dirty="0" smtClean="0"/>
              <a:t>საზოგადოებრივი მეცნიერებების კათედრა;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ka-GE" sz="4000" dirty="0" smtClean="0"/>
              <a:t>საბუნებისმეტყველო მეცნიერებების კათედრა;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ka-GE" sz="4000" dirty="0" smtClean="0"/>
              <a:t>უცხოური ენების კათედრა.</a:t>
            </a:r>
          </a:p>
          <a:p>
            <a:pPr marL="571500" indent="-571500">
              <a:buFont typeface="Wingdings" pitchFamily="2" charset="2"/>
              <a:buChar char="Ø"/>
            </a:pPr>
            <a:endParaRPr lang="ka-GE" sz="4000" dirty="0" smtClean="0"/>
          </a:p>
          <a:p>
            <a:pPr marL="571500" indent="-571500">
              <a:buFont typeface="Wingdings" pitchFamily="2" charset="2"/>
              <a:buChar char="Ø"/>
            </a:pP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685800" y="180168"/>
            <a:ext cx="7162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3200" b="1" dirty="0" smtClean="0"/>
              <a:t>საგნობრივი  კათედრები: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5939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400"/>
            <a:ext cx="8534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sz="4400" dirty="0" smtClean="0">
                <a:solidFill>
                  <a:srgbClr val="FFFF00"/>
                </a:solidFill>
              </a:rPr>
              <a:t> სახელმწიფო ენის კათედრა</a:t>
            </a:r>
          </a:p>
          <a:p>
            <a:endParaRPr lang="ka-GE" sz="4400" dirty="0" smtClean="0">
              <a:solidFill>
                <a:srgbClr val="FFFF00"/>
              </a:solidFill>
            </a:endParaRPr>
          </a:p>
          <a:p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55763"/>
            <a:ext cx="6553200" cy="45926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8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04800"/>
            <a:ext cx="83820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a-GE" sz="4000" dirty="0" smtClean="0"/>
              <a:t>საწრეო მუშაობა</a:t>
            </a:r>
            <a:endParaRPr lang="en-US" sz="4000" dirty="0"/>
          </a:p>
        </p:txBody>
      </p:sp>
      <p:pic>
        <p:nvPicPr>
          <p:cNvPr id="2051" name="Picture 3" descr="C:\Users\admin\Desktop\ღია კარის დღე\maka\45105814_2492766047406066_559952272836630937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32766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C:\Users\admin\Desktop\ღია კარის დღე\მარეხი\წრე მარეხი\61333241_443019726476858_600695253876971929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77686"/>
            <a:ext cx="3619500" cy="2522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0449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ღია კარის დღე\მარეხი\ქართ,მარეხი\61218890_631185584014863_222835874976707379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0892"/>
            <a:ext cx="35052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ღია კარის დღე\ქეთო\48397922_1124106537763431_220327416077851033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14600"/>
            <a:ext cx="3667625" cy="40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60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345</TotalTime>
  <Words>264</Words>
  <Application>Microsoft Office PowerPoint</Application>
  <PresentationFormat>On-screen Show (4:3)</PresentationFormat>
  <Paragraphs>80</Paragraphs>
  <Slides>46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საწრეო მუშაობა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პრეზენტაციის  ავტორი: ია დარბაიძე  2019  წლის  მაისი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,,ღია კარის დღე“</dc:title>
  <dc:creator>admin</dc:creator>
  <cp:lastModifiedBy>admin</cp:lastModifiedBy>
  <cp:revision>38</cp:revision>
  <dcterms:created xsi:type="dcterms:W3CDTF">2006-08-16T00:00:00Z</dcterms:created>
  <dcterms:modified xsi:type="dcterms:W3CDTF">2019-06-04T03:19:16Z</dcterms:modified>
</cp:coreProperties>
</file>