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88</TotalTime>
  <Words>518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Sylfaen</vt:lpstr>
      <vt:lpstr>Wingdings</vt:lpstr>
      <vt:lpstr>Wingdings 3</vt:lpstr>
      <vt:lpstr>Wisp</vt:lpstr>
      <vt:lpstr>PowerPoint Presentation</vt:lpstr>
      <vt:lpstr>     რა არის ქორწინება?</vt:lpstr>
      <vt:lpstr>რა წარმოდგენა აქვთ ახალგაზრდებს ქორწინებაზე?</vt:lpstr>
      <vt:lpstr>ნაადრევი ქორწინება და მისი მიზეზები.</vt:lpstr>
      <vt:lpstr>სტატისტიკა უჩვენებს, რომ განქორწინების რიცხვი,5–ჯერ უფრო მეტია იმ წყვილებს შორის, რომლებმაც ოჯახი ადრეულ ასაკში შექმნეს. დამტკიცებულია რომ წყვილს დაქორწინებამდე ორი წელი მაინც უნდა ჰქონდეთ ურთიერთობა.</vt:lpstr>
      <vt:lpstr>     ნაადრევი ქორწინება საქართველოში</vt:lpstr>
      <vt:lpstr>რატომ ვერ ხერხდება მოცემული პრობლემის აღმოფხვრა რეგულაციის მიუხედავად?</vt:lpstr>
      <vt:lpstr>PowerPoint Presentation</vt:lpstr>
      <vt:lpstr>შედეგები</vt:lpstr>
      <vt:lpstr>რა შეიძლება გაკეთდეს მოცემული პრობლემის აღმოსაფხვრელად?</vt:lpstr>
      <vt:lpstr>ნუ წავართმევთ ახალგაზრდებს ბავშვობას!</vt:lpstr>
      <vt:lpstr>არა ნაადრევ ქორწინებას!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10</cp:revision>
  <dcterms:created xsi:type="dcterms:W3CDTF">2018-05-20T12:03:12Z</dcterms:created>
  <dcterms:modified xsi:type="dcterms:W3CDTF">2018-05-20T13:31:52Z</dcterms:modified>
</cp:coreProperties>
</file>